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26" r:id="rId5"/>
    <p:sldMasterId id="2147483719" r:id="rId6"/>
    <p:sldMasterId id="2147483681" r:id="rId7"/>
  </p:sldMasterIdLst>
  <p:notesMasterIdLst>
    <p:notesMasterId r:id="rId21"/>
  </p:notesMasterIdLst>
  <p:sldIdLst>
    <p:sldId id="2134805524" r:id="rId8"/>
    <p:sldId id="257" r:id="rId9"/>
    <p:sldId id="2134805617" r:id="rId10"/>
    <p:sldId id="2134805620" r:id="rId11"/>
    <p:sldId id="2134805621" r:id="rId12"/>
    <p:sldId id="2134805624" r:id="rId13"/>
    <p:sldId id="2134805623" r:id="rId14"/>
    <p:sldId id="2134805625" r:id="rId15"/>
    <p:sldId id="2134805619" r:id="rId16"/>
    <p:sldId id="2134805622" r:id="rId17"/>
    <p:sldId id="2134805618" r:id="rId18"/>
    <p:sldId id="2134805585" r:id="rId19"/>
    <p:sldId id="21232585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A3407D-1C5E-D847-A263-6762D9344731}">
          <p14:sldIdLst>
            <p14:sldId id="2134805524"/>
            <p14:sldId id="257"/>
            <p14:sldId id="2134805617"/>
            <p14:sldId id="2134805620"/>
            <p14:sldId id="2134805621"/>
            <p14:sldId id="2134805624"/>
            <p14:sldId id="2134805623"/>
            <p14:sldId id="2134805625"/>
            <p14:sldId id="2134805619"/>
            <p14:sldId id="2134805622"/>
            <p14:sldId id="2134805618"/>
            <p14:sldId id="2134805585"/>
            <p14:sldId id="2123258572"/>
          </p14:sldIdLst>
        </p14:section>
        <p14:section name="Elements" id="{A9CD8571-2D78-0248-933A-0068B483C86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68C402-3560-FF16-CD51-BC8B0005AF94}" name="Curtis Denmark" initials="CD" userId="S::cdenmark@launchcg.com::29766f62-956f-4137-9cdf-5d26333a8444" providerId="AD"/>
  <p188:author id="{367CC633-2CBF-B54E-1204-0F301328D8A5}" name="KJ Kuipers" initials="KK" userId="S::kkuipers@launchcg.com::07781ece-4441-4cac-ae13-73e426948b78" providerId="AD"/>
  <p188:author id="{B50BB740-D99D-6526-C173-AF24B5A92B53}" name="Chad Holmes" initials="CH" userId="S::cholmes@launchcg.com::e8fac01c-7119-452c-8550-654173611fd5" providerId="AD"/>
  <p188:author id="{E03C3982-494B-150C-DADE-C4A9145E5D21}" name="Harry Wirth" initials="HW" userId="S::hwirth@launchcg.com::c4c5e8ea-470a-4b5b-8987-c73290f13e96" providerId="AD"/>
  <p188:author id="{BB6A52D3-B015-764E-3E58-DE6FBC491399}" name="Royal Stuart" initials="RS" userId="S::rstuart@launchcg.com::5457a363-adff-45e7-8a21-f8eaadacebd3" providerId="AD"/>
  <p188:author id="{3DF590F6-7BDF-4ACE-479C-7CDDE5CC508A}" name="Nick Curia" initials="NC" userId="S::ncuria@launchcg.com::650d7bb1-be91-4ed8-bf3c-871d5deb04b8" providerId="AD"/>
  <p188:author id="{502352FD-784B-B477-45E4-2FC990B25B4D}" name="Lee Christofferson" initials="LC" userId="S::lee@launchcg.com::25f5c5cb-1620-438c-8dbc-ba130faf980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52B91"/>
    <a:srgbClr val="000000"/>
    <a:srgbClr val="96DBFE"/>
    <a:srgbClr val="929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53" y="730"/>
      </p:cViewPr>
      <p:guideLst/>
    </p:cSldViewPr>
  </p:slideViewPr>
  <p:notesTextViewPr>
    <p:cViewPr>
      <p:scale>
        <a:sx n="1" d="1"/>
        <a:sy n="1" d="1"/>
      </p:scale>
      <p:origin x="0" y="0"/>
    </p:cViewPr>
  </p:notesTextViewPr>
  <p:sorterViewPr>
    <p:cViewPr>
      <p:scale>
        <a:sx n="100" d="100"/>
        <a:sy n="100" d="100"/>
      </p:scale>
      <p:origin x="0" y="-54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E228B-47A0-6445-BAAE-84136DF47CB8}" type="datetimeFigureOut">
              <a:rPr lang="en-US" smtClean="0"/>
              <a:t>6/10/2022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79F73-D830-A048-AB99-3932E573CB70}" type="slidenum">
              <a:rPr lang="en-US" smtClean="0"/>
              <a:t>‹#›</a:t>
            </a:fld>
            <a:endParaRPr lang="en-US"/>
          </a:p>
        </p:txBody>
      </p:sp>
    </p:spTree>
    <p:extLst>
      <p:ext uri="{BB962C8B-B14F-4D97-AF65-F5344CB8AC3E}">
        <p14:creationId xmlns:p14="http://schemas.microsoft.com/office/powerpoint/2010/main" val="304073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1</a:t>
            </a:fld>
            <a:endParaRPr lang="en-US"/>
          </a:p>
        </p:txBody>
      </p:sp>
    </p:spTree>
    <p:extLst>
      <p:ext uri="{BB962C8B-B14F-4D97-AF65-F5344CB8AC3E}">
        <p14:creationId xmlns:p14="http://schemas.microsoft.com/office/powerpoint/2010/main" val="1452705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10</a:t>
            </a:fld>
            <a:endParaRPr lang="en-US"/>
          </a:p>
        </p:txBody>
      </p:sp>
    </p:spTree>
    <p:extLst>
      <p:ext uri="{BB962C8B-B14F-4D97-AF65-F5344CB8AC3E}">
        <p14:creationId xmlns:p14="http://schemas.microsoft.com/office/powerpoint/2010/main" val="204510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579F73-D830-A048-AB99-3932E573CB70}" type="slidenum">
              <a:rPr lang="en-US" smtClean="0"/>
              <a:t>11</a:t>
            </a:fld>
            <a:endParaRPr lang="en-US"/>
          </a:p>
        </p:txBody>
      </p:sp>
    </p:spTree>
    <p:extLst>
      <p:ext uri="{BB962C8B-B14F-4D97-AF65-F5344CB8AC3E}">
        <p14:creationId xmlns:p14="http://schemas.microsoft.com/office/powerpoint/2010/main" val="787512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95579F73-D830-A048-AB99-3932E573CB70}" type="slidenum">
              <a:rPr lang="en-US" smtClean="0"/>
              <a:t>13</a:t>
            </a:fld>
            <a:endParaRPr lang="en-US"/>
          </a:p>
        </p:txBody>
      </p:sp>
    </p:spTree>
    <p:extLst>
      <p:ext uri="{BB962C8B-B14F-4D97-AF65-F5344CB8AC3E}">
        <p14:creationId xmlns:p14="http://schemas.microsoft.com/office/powerpoint/2010/main" val="3230187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2</a:t>
            </a:fld>
            <a:endParaRPr lang="en-US"/>
          </a:p>
        </p:txBody>
      </p:sp>
    </p:spTree>
    <p:extLst>
      <p:ext uri="{BB962C8B-B14F-4D97-AF65-F5344CB8AC3E}">
        <p14:creationId xmlns:p14="http://schemas.microsoft.com/office/powerpoint/2010/main" val="2787431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3</a:t>
            </a:fld>
            <a:endParaRPr lang="en-US"/>
          </a:p>
        </p:txBody>
      </p:sp>
    </p:spTree>
    <p:extLst>
      <p:ext uri="{BB962C8B-B14F-4D97-AF65-F5344CB8AC3E}">
        <p14:creationId xmlns:p14="http://schemas.microsoft.com/office/powerpoint/2010/main" val="289326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4</a:t>
            </a:fld>
            <a:endParaRPr lang="en-US"/>
          </a:p>
        </p:txBody>
      </p:sp>
    </p:spTree>
    <p:extLst>
      <p:ext uri="{BB962C8B-B14F-4D97-AF65-F5344CB8AC3E}">
        <p14:creationId xmlns:p14="http://schemas.microsoft.com/office/powerpoint/2010/main" val="2682861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5</a:t>
            </a:fld>
            <a:endParaRPr lang="en-US"/>
          </a:p>
        </p:txBody>
      </p:sp>
    </p:spTree>
    <p:extLst>
      <p:ext uri="{BB962C8B-B14F-4D97-AF65-F5344CB8AC3E}">
        <p14:creationId xmlns:p14="http://schemas.microsoft.com/office/powerpoint/2010/main" val="4088896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6</a:t>
            </a:fld>
            <a:endParaRPr lang="en-US"/>
          </a:p>
        </p:txBody>
      </p:sp>
    </p:spTree>
    <p:extLst>
      <p:ext uri="{BB962C8B-B14F-4D97-AF65-F5344CB8AC3E}">
        <p14:creationId xmlns:p14="http://schemas.microsoft.com/office/powerpoint/2010/main" val="3297356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7</a:t>
            </a:fld>
            <a:endParaRPr lang="en-US"/>
          </a:p>
        </p:txBody>
      </p:sp>
    </p:spTree>
    <p:extLst>
      <p:ext uri="{BB962C8B-B14F-4D97-AF65-F5344CB8AC3E}">
        <p14:creationId xmlns:p14="http://schemas.microsoft.com/office/powerpoint/2010/main" val="361365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8</a:t>
            </a:fld>
            <a:endParaRPr lang="en-US"/>
          </a:p>
        </p:txBody>
      </p:sp>
    </p:spTree>
    <p:extLst>
      <p:ext uri="{BB962C8B-B14F-4D97-AF65-F5344CB8AC3E}">
        <p14:creationId xmlns:p14="http://schemas.microsoft.com/office/powerpoint/2010/main" val="84693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79F73-D830-A048-AB99-3932E573CB70}" type="slidenum">
              <a:rPr lang="en-US" smtClean="0"/>
              <a:t>9</a:t>
            </a:fld>
            <a:endParaRPr lang="en-US"/>
          </a:p>
        </p:txBody>
      </p:sp>
    </p:spTree>
    <p:extLst>
      <p:ext uri="{BB962C8B-B14F-4D97-AF65-F5344CB8AC3E}">
        <p14:creationId xmlns:p14="http://schemas.microsoft.com/office/powerpoint/2010/main" val="101185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2.xml"/><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4.xml"/><Relationship Id="rId1" Type="http://schemas.openxmlformats.org/officeDocument/2006/relationships/tags" Target="../tags/tag3.xml"/><Relationship Id="rId4" Type="http://schemas.openxmlformats.org/officeDocument/2006/relationships/image" Target="../media/image7.svg"/></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8.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O NOT USE – instructions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83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Slide - color gradient">
    <p:bg>
      <p:bgPr>
        <a:gradFill>
          <a:gsLst>
            <a:gs pos="0">
              <a:schemeClr val="bg2"/>
            </a:gs>
            <a:gs pos="50000">
              <a:schemeClr val="accent1"/>
            </a:gs>
            <a:gs pos="100000">
              <a:schemeClr val="accent2"/>
            </a:gs>
          </a:gsLst>
          <a:lin ang="7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400" y="457200"/>
            <a:ext cx="10363200" cy="1636776"/>
          </a:xfrm>
        </p:spPr>
        <p:txBody>
          <a:bodyPr rIns="0"/>
          <a:lstStyle>
            <a:lvl1pPr>
              <a:defRPr>
                <a:solidFill>
                  <a:schemeClr val="bg1"/>
                </a:solidFill>
              </a:defRPr>
            </a:lvl1pPr>
          </a:lstStyle>
          <a:p>
            <a:r>
              <a:rPr lang="en-US"/>
              <a:t>Click to edit Master title style</a:t>
            </a:r>
          </a:p>
        </p:txBody>
      </p:sp>
      <p:sp>
        <p:nvSpPr>
          <p:cNvPr id="4" name="Footer Placeholder 6">
            <a:extLst>
              <a:ext uri="{FF2B5EF4-FFF2-40B4-BE49-F238E27FC236}">
                <a16:creationId xmlns:a16="http://schemas.microsoft.com/office/drawing/2014/main" id="{459FFB76-4B18-8645-A65F-4E051830A9F4}"/>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bg1"/>
                </a:solidFill>
                <a:latin typeface="Avenir Next LT Pro" panose="020B0504020202020204" pitchFamily="34" charset="77"/>
              </a:defRPr>
            </a:lvl1pPr>
          </a:lstStyle>
          <a:p>
            <a:r>
              <a:rPr lang="en-US"/>
              <a:t>HX-Centric Intelligent Operations</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10363200" cy="3093720"/>
          </a:xfrm>
        </p:spPr>
        <p:txBody>
          <a:bodyPr rIns="0"/>
          <a:lstStyle>
            <a:lvl1pPr>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480C1E9C-C6B9-DC4C-B742-5FBAF8A67A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7" name="Slide Number Placeholder 5">
            <a:extLst>
              <a:ext uri="{FF2B5EF4-FFF2-40B4-BE49-F238E27FC236}">
                <a16:creationId xmlns:a16="http://schemas.microsoft.com/office/drawing/2014/main" id="{F54FFF6D-13BC-1E4B-BB57-B93866EE1AF2}"/>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bg1"/>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00930501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Slide - color gradient w/lines">
    <p:bg>
      <p:bgPr>
        <a:gradFill>
          <a:gsLst>
            <a:gs pos="0">
              <a:schemeClr val="bg2"/>
            </a:gs>
            <a:gs pos="50000">
              <a:schemeClr val="accent1"/>
            </a:gs>
            <a:gs pos="100000">
              <a:schemeClr val="accent2"/>
            </a:gs>
          </a:gsLst>
          <a:lin ang="720000" scaled="0"/>
        </a:gradFill>
        <a:effectLst/>
      </p:bgPr>
    </p:bg>
    <p:spTree>
      <p:nvGrpSpPr>
        <p:cNvPr id="1" name=""/>
        <p:cNvGrpSpPr/>
        <p:nvPr/>
      </p:nvGrpSpPr>
      <p:grpSpPr>
        <a:xfrm>
          <a:off x="0" y="0"/>
          <a:ext cx="0" cy="0"/>
          <a:chOff x="0" y="0"/>
          <a:chExt cx="0" cy="0"/>
        </a:xfrm>
      </p:grpSpPr>
      <p:pic>
        <p:nvPicPr>
          <p:cNvPr id="7" name="Picture 6" descr="A picture containing logo&#10;&#10;Description automatically generated">
            <a:extLst>
              <a:ext uri="{FF2B5EF4-FFF2-40B4-BE49-F238E27FC236}">
                <a16:creationId xmlns:a16="http://schemas.microsoft.com/office/drawing/2014/main" id="{20CD6423-628B-334D-AF5B-E3E81AD0E7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64" t="15337" r="13332" b="18057"/>
          <a:stretch/>
        </p:blipFill>
        <p:spPr>
          <a:xfrm>
            <a:off x="2531851" y="1"/>
            <a:ext cx="9660149" cy="6858000"/>
          </a:xfrm>
          <a:prstGeom prst="rect">
            <a:avLst/>
          </a:prstGeom>
        </p:spPr>
      </p:pic>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400" y="457200"/>
            <a:ext cx="10363200" cy="1636776"/>
          </a:xfrm>
        </p:spPr>
        <p:txBody>
          <a:bodyPr rIns="0"/>
          <a:lstStyle>
            <a:lvl1pPr>
              <a:defRPr>
                <a:solidFill>
                  <a:schemeClr val="bg1"/>
                </a:solidFill>
              </a:defRPr>
            </a:lvl1pPr>
          </a:lstStyle>
          <a:p>
            <a:r>
              <a:rPr lang="en-US"/>
              <a:t>Click to edit Master title style</a:t>
            </a:r>
          </a:p>
        </p:txBody>
      </p:sp>
      <p:sp>
        <p:nvSpPr>
          <p:cNvPr id="4" name="Footer Placeholder 6">
            <a:extLst>
              <a:ext uri="{FF2B5EF4-FFF2-40B4-BE49-F238E27FC236}">
                <a16:creationId xmlns:a16="http://schemas.microsoft.com/office/drawing/2014/main" id="{459FFB76-4B18-8645-A65F-4E051830A9F4}"/>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bg1"/>
                </a:solidFill>
                <a:latin typeface="Avenir Next LT Pro" panose="020B0504020202020204" pitchFamily="34" charset="77"/>
              </a:defRPr>
            </a:lvl1pPr>
          </a:lstStyle>
          <a:p>
            <a:r>
              <a:rPr lang="en-US"/>
              <a:t>HX-Centric Intelligent Operations</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10363200" cy="3093720"/>
          </a:xfrm>
        </p:spPr>
        <p:txBody>
          <a:bodyPr rIns="0"/>
          <a:lstStyle>
            <a:lvl1pPr>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480C1E9C-C6B9-DC4C-B742-5FBAF8A67A1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6118" y="6068437"/>
            <a:ext cx="598282" cy="584837"/>
          </a:xfrm>
          <a:prstGeom prst="rect">
            <a:avLst/>
          </a:prstGeom>
        </p:spPr>
      </p:pic>
      <p:sp>
        <p:nvSpPr>
          <p:cNvPr id="9" name="Slide Number Placeholder 5">
            <a:extLst>
              <a:ext uri="{FF2B5EF4-FFF2-40B4-BE49-F238E27FC236}">
                <a16:creationId xmlns:a16="http://schemas.microsoft.com/office/drawing/2014/main" id="{47B21EA4-165A-F547-909A-11C1CF597D84}"/>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bg1"/>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71476898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 Slide - white">
    <p:bg>
      <p:bgPr>
        <a:solidFill>
          <a:schemeClr val="bg1"/>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1025229-965D-3240-9D73-8A4274AA930D}"/>
              </a:ext>
            </a:extLst>
          </p:cNvPr>
          <p:cNvSpPr>
            <a:spLocks noGrp="1"/>
          </p:cNvSpPr>
          <p:nvPr>
            <p:ph type="ftr" sz="quarter" idx="3"/>
          </p:nvPr>
        </p:nvSpPr>
        <p:spPr>
          <a:xfrm>
            <a:off x="914400" y="6201103"/>
            <a:ext cx="4114800" cy="232461"/>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6" name="Title 1">
            <a:extLst>
              <a:ext uri="{FF2B5EF4-FFF2-40B4-BE49-F238E27FC236}">
                <a16:creationId xmlns:a16="http://schemas.microsoft.com/office/drawing/2014/main" id="{ED1FCA87-34E0-C745-AC9B-2505C1623BA2}"/>
              </a:ext>
            </a:extLst>
          </p:cNvPr>
          <p:cNvSpPr>
            <a:spLocks noGrp="1"/>
          </p:cNvSpPr>
          <p:nvPr>
            <p:ph type="title"/>
          </p:nvPr>
        </p:nvSpPr>
        <p:spPr>
          <a:xfrm>
            <a:off x="914400" y="457200"/>
            <a:ext cx="10363200" cy="1636776"/>
          </a:xfrm>
        </p:spPr>
        <p:txBody>
          <a:bodyPr rIns="0"/>
          <a:lstStyle>
            <a:lvl1pPr>
              <a:defRPr>
                <a:solidFill>
                  <a:schemeClr val="tx1"/>
                </a:solidFill>
              </a:defRPr>
            </a:lvl1pPr>
          </a:lstStyle>
          <a:p>
            <a:r>
              <a:rPr lang="en-US"/>
              <a:t>Click to edit Master title style</a:t>
            </a:r>
          </a:p>
        </p:txBody>
      </p:sp>
      <p:sp>
        <p:nvSpPr>
          <p:cNvPr id="17" name="Text Placeholder 11">
            <a:extLst>
              <a:ext uri="{FF2B5EF4-FFF2-40B4-BE49-F238E27FC236}">
                <a16:creationId xmlns:a16="http://schemas.microsoft.com/office/drawing/2014/main" id="{80926C91-91BD-8C4A-9338-ED348C5ED44D}"/>
              </a:ext>
            </a:extLst>
          </p:cNvPr>
          <p:cNvSpPr>
            <a:spLocks noGrp="1"/>
          </p:cNvSpPr>
          <p:nvPr>
            <p:ph type="body" sz="quarter" idx="14"/>
          </p:nvPr>
        </p:nvSpPr>
        <p:spPr>
          <a:xfrm>
            <a:off x="914400" y="2240280"/>
            <a:ext cx="10363200" cy="3093720"/>
          </a:xfrm>
        </p:spPr>
        <p:txBody>
          <a:bodyPr rIns="0"/>
          <a:lstStyle>
            <a:lvl1pPr>
              <a:spcAft>
                <a:spcPts val="0"/>
              </a:spcAft>
              <a:defRPr>
                <a:solidFill>
                  <a:schemeClr val="bg2"/>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C26FA3A0-79F7-A145-9B2D-E601F4D367B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16120" y="6068437"/>
            <a:ext cx="598280" cy="584835"/>
          </a:xfrm>
          <a:prstGeom prst="rect">
            <a:avLst/>
          </a:prstGeom>
        </p:spPr>
      </p:pic>
      <p:sp>
        <p:nvSpPr>
          <p:cNvPr id="9" name="Slide Number Placeholder 5">
            <a:extLst>
              <a:ext uri="{FF2B5EF4-FFF2-40B4-BE49-F238E27FC236}">
                <a16:creationId xmlns:a16="http://schemas.microsoft.com/office/drawing/2014/main" id="{D3DC1D20-CD1D-5343-BA76-8C07C6587832}"/>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531607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dy Slide - full bleed pic">
    <p:bg>
      <p:bgPr>
        <a:solidFill>
          <a:schemeClr val="bg1">
            <a:lumMod val="95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48D3E94-58FD-D646-88B8-531413018565}"/>
              </a:ext>
            </a:extLst>
          </p:cNvPr>
          <p:cNvSpPr>
            <a:spLocks noGrp="1"/>
          </p:cNvSpPr>
          <p:nvPr>
            <p:ph type="pic" sz="quarter" idx="13" hasCustomPrompt="1"/>
          </p:nvPr>
        </p:nvSpPr>
        <p:spPr>
          <a:xfrm>
            <a:off x="0" y="0"/>
            <a:ext cx="12192000" cy="6858000"/>
          </a:xfrm>
        </p:spPr>
        <p:txBody>
          <a:bodyPr/>
          <a:lstStyle/>
          <a:p>
            <a:r>
              <a:rPr lang="en-US"/>
              <a:t>Full-width picture with white left-aligned text</a:t>
            </a:r>
          </a:p>
        </p:txBody>
      </p:sp>
      <p:sp>
        <p:nvSpPr>
          <p:cNvPr id="7" name="Footer Placeholder 6">
            <a:extLst>
              <a:ext uri="{FF2B5EF4-FFF2-40B4-BE49-F238E27FC236}">
                <a16:creationId xmlns:a16="http://schemas.microsoft.com/office/drawing/2014/main" id="{A1025229-965D-3240-9D73-8A4274AA930D}"/>
              </a:ext>
            </a:extLst>
          </p:cNvPr>
          <p:cNvSpPr>
            <a:spLocks noGrp="1"/>
          </p:cNvSpPr>
          <p:nvPr>
            <p:ph type="ftr" sz="quarter" idx="3"/>
          </p:nvPr>
        </p:nvSpPr>
        <p:spPr>
          <a:xfrm>
            <a:off x="914400" y="6201103"/>
            <a:ext cx="4114800" cy="232461"/>
          </a:xfrm>
          <a:prstGeom prst="rect">
            <a:avLst/>
          </a:prstGeom>
          <a:effectLst>
            <a:outerShdw blurRad="127000" algn="ctr" rotWithShape="0">
              <a:srgbClr val="000000">
                <a:alpha val="50000"/>
              </a:srgbClr>
            </a:outerShdw>
          </a:effectLst>
        </p:spPr>
        <p:txBody>
          <a:bodyPr vert="horz" lIns="0" tIns="0" rIns="0" bIns="0" rtlCol="0" anchor="b" anchorCtr="0"/>
          <a:lstStyle>
            <a:lvl1pPr algn="l">
              <a:defRPr sz="1000" b="0" i="0">
                <a:solidFill>
                  <a:schemeClr val="bg1"/>
                </a:solidFill>
                <a:latin typeface="Avenir Next LT Pro" panose="020B0504020202020204" pitchFamily="34" charset="77"/>
              </a:defRPr>
            </a:lvl1pPr>
          </a:lstStyle>
          <a:p>
            <a:r>
              <a:rPr lang="en-US"/>
              <a:t>HX-Centric Intelligent Operations</a:t>
            </a:r>
          </a:p>
        </p:txBody>
      </p:sp>
      <p:pic>
        <p:nvPicPr>
          <p:cNvPr id="11" name="Graphic 10">
            <a:extLst>
              <a:ext uri="{FF2B5EF4-FFF2-40B4-BE49-F238E27FC236}">
                <a16:creationId xmlns:a16="http://schemas.microsoft.com/office/drawing/2014/main" id="{659042CD-CA32-2644-9DED-A3187C134A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16" name="Title 1">
            <a:extLst>
              <a:ext uri="{FF2B5EF4-FFF2-40B4-BE49-F238E27FC236}">
                <a16:creationId xmlns:a16="http://schemas.microsoft.com/office/drawing/2014/main" id="{ED1FCA87-34E0-C745-AC9B-2505C1623BA2}"/>
              </a:ext>
            </a:extLst>
          </p:cNvPr>
          <p:cNvSpPr>
            <a:spLocks noGrp="1"/>
          </p:cNvSpPr>
          <p:nvPr>
            <p:ph type="title"/>
          </p:nvPr>
        </p:nvSpPr>
        <p:spPr>
          <a:xfrm>
            <a:off x="914400" y="457200"/>
            <a:ext cx="10363200" cy="1636776"/>
          </a:xfrm>
        </p:spPr>
        <p:txBody>
          <a:bodyPr rIns="0"/>
          <a:lstStyle>
            <a:lvl1pPr>
              <a:defRPr>
                <a:solidFill>
                  <a:schemeClr val="bg1"/>
                </a:solidFill>
              </a:defRPr>
            </a:lvl1pPr>
          </a:lstStyle>
          <a:p>
            <a:r>
              <a:rPr lang="en-US"/>
              <a:t>Click to edit Master title style</a:t>
            </a:r>
          </a:p>
        </p:txBody>
      </p:sp>
      <p:sp>
        <p:nvSpPr>
          <p:cNvPr id="17" name="Text Placeholder 11">
            <a:extLst>
              <a:ext uri="{FF2B5EF4-FFF2-40B4-BE49-F238E27FC236}">
                <a16:creationId xmlns:a16="http://schemas.microsoft.com/office/drawing/2014/main" id="{80926C91-91BD-8C4A-9338-ED348C5ED44D}"/>
              </a:ext>
            </a:extLst>
          </p:cNvPr>
          <p:cNvSpPr>
            <a:spLocks noGrp="1"/>
          </p:cNvSpPr>
          <p:nvPr>
            <p:ph type="body" sz="quarter" idx="14"/>
          </p:nvPr>
        </p:nvSpPr>
        <p:spPr>
          <a:xfrm>
            <a:off x="914400" y="2240280"/>
            <a:ext cx="10363200" cy="3093720"/>
          </a:xfrm>
        </p:spPr>
        <p:txBody>
          <a:bodyPr rIns="0"/>
          <a:lstStyle>
            <a:lvl1pPr>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17C1C795-E907-FC40-99C3-83D90DDF48B5}"/>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bg1"/>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750789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 gradient">
    <p:bg>
      <p:bgPr>
        <a:gradFill>
          <a:gsLst>
            <a:gs pos="0">
              <a:schemeClr val="bg2"/>
            </a:gs>
            <a:gs pos="50000">
              <a:schemeClr val="accent1"/>
            </a:gs>
            <a:gs pos="100000">
              <a:schemeClr val="accent2"/>
            </a:gs>
          </a:gsLst>
          <a:lin ang="720000"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4FBB8F-DD8E-3540-8AC0-EF697F56FA22}"/>
              </a:ext>
            </a:extLst>
          </p:cNvPr>
          <p:cNvSpPr>
            <a:spLocks noGrp="1"/>
          </p:cNvSpPr>
          <p:nvPr>
            <p:ph type="sldNum" sz="quarter" idx="12"/>
          </p:nvPr>
        </p:nvSpPr>
        <p:spPr/>
        <p:txBody>
          <a:bodyPr/>
          <a:lstStyle>
            <a:lvl1pPr>
              <a:defRPr>
                <a:solidFill>
                  <a:schemeClr val="bg1"/>
                </a:solidFill>
              </a:defRPr>
            </a:lvl1pPr>
          </a:lstStyle>
          <a:p>
            <a:fld id="{3E77840B-E412-6145-9E96-8C8206B3AB03}" type="slidenum">
              <a:rPr lang="en-US" smtClean="0"/>
              <a:pPr/>
              <a:t>‹#›</a:t>
            </a:fld>
            <a:endParaRPr lang="en-US"/>
          </a:p>
        </p:txBody>
      </p:sp>
      <p:sp>
        <p:nvSpPr>
          <p:cNvPr id="4" name="Footer Placeholder 6">
            <a:extLst>
              <a:ext uri="{FF2B5EF4-FFF2-40B4-BE49-F238E27FC236}">
                <a16:creationId xmlns:a16="http://schemas.microsoft.com/office/drawing/2014/main" id="{459FFB76-4B18-8645-A65F-4E051830A9F4}"/>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sz="1000" b="0" i="0">
                <a:solidFill>
                  <a:schemeClr val="bg1"/>
                </a:solidFill>
                <a:latin typeface="Avenir Next LT Pro" panose="020B0504020202020204" pitchFamily="34" charset="77"/>
              </a:defRPr>
            </a:lvl1pPr>
          </a:lstStyle>
          <a:p>
            <a:r>
              <a:rPr lang="en-US"/>
              <a:t>HX-Centric Intelligent Operations</a:t>
            </a:r>
          </a:p>
        </p:txBody>
      </p:sp>
      <p:pic>
        <p:nvPicPr>
          <p:cNvPr id="8" name="Graphic 7">
            <a:extLst>
              <a:ext uri="{FF2B5EF4-FFF2-40B4-BE49-F238E27FC236}">
                <a16:creationId xmlns:a16="http://schemas.microsoft.com/office/drawing/2014/main" id="{480C1E9C-C6B9-DC4C-B742-5FBAF8A67A1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6" name="Title 1">
            <a:extLst>
              <a:ext uri="{FF2B5EF4-FFF2-40B4-BE49-F238E27FC236}">
                <a16:creationId xmlns:a16="http://schemas.microsoft.com/office/drawing/2014/main" id="{F0590021-560F-9B49-956F-A658A1669EDB}"/>
              </a:ext>
            </a:extLst>
          </p:cNvPr>
          <p:cNvSpPr>
            <a:spLocks noGrp="1"/>
          </p:cNvSpPr>
          <p:nvPr>
            <p:ph type="title"/>
          </p:nvPr>
        </p:nvSpPr>
        <p:spPr>
          <a:xfrm>
            <a:off x="914400" y="457200"/>
            <a:ext cx="10363200" cy="1636776"/>
          </a:xfrm>
        </p:spPr>
        <p:txBody>
          <a:bodyPr rIns="0"/>
          <a:lstStyle>
            <a:lvl1pPr algn="ct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5D9A7070-2616-C244-B306-AFAB078D8EAA}"/>
              </a:ext>
            </a:extLst>
          </p:cNvPr>
          <p:cNvSpPr>
            <a:spLocks noGrp="1"/>
          </p:cNvSpPr>
          <p:nvPr>
            <p:ph type="body" sz="quarter" idx="13"/>
          </p:nvPr>
        </p:nvSpPr>
        <p:spPr>
          <a:xfrm>
            <a:off x="914400" y="2246357"/>
            <a:ext cx="10363200" cy="3087643"/>
          </a:xfrm>
        </p:spPr>
        <p:txBody>
          <a:bodyPr rIns="0"/>
          <a:lstStyle>
            <a:lvl1pPr algn="ctr">
              <a:defRPr>
                <a:solidFill>
                  <a:schemeClr val="bg1"/>
                </a:solidFill>
              </a:defRPr>
            </a:lvl1pPr>
            <a:lvl2pPr algn="ctr">
              <a:defRPr>
                <a:solidFill>
                  <a:schemeClr val="bg1"/>
                </a:solidFill>
              </a:defRPr>
            </a:lvl2pPr>
            <a:lvl3pPr algn="ctr">
              <a:defRPr/>
            </a:lvl3pPr>
            <a:lvl4pPr algn="ctr">
              <a:defRPr/>
            </a:lvl4pPr>
            <a:lvl5pPr algn="ct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7794989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0"/>
            <a:ext cx="228906" cy="23495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ysClr val="windowText" lastClr="000000"/>
              </a:solidFill>
              <a:effectLst/>
              <a:uLnTx/>
              <a:uFillTx/>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3"/>
            <a:ext cx="6273800" cy="376237"/>
          </a:xfrm>
        </p:spPr>
        <p:txBody>
          <a:bodyPr/>
          <a:lstStyle>
            <a:lvl1pPr marL="0" indent="0">
              <a:buNone/>
              <a:defRPr sz="1800" b="1" i="0">
                <a:solidFill>
                  <a:schemeClr val="tx1"/>
                </a:solidFill>
                <a:latin typeface="Roboto Condensed Light" panose="02000000000000000000" pitchFamily="2" charset="0"/>
                <a:ea typeface="Roboto Condensed Light" panose="02000000000000000000" pitchFamily="2" charset="0"/>
                <a:cs typeface="Segoe UI Semilight" panose="020B0402040204020203" pitchFamily="34" charset="0"/>
              </a:defRPr>
            </a:lvl1pPr>
            <a:lvl2pPr marL="457200" indent="0">
              <a:buNone/>
              <a:defRPr/>
            </a:lvl2pPr>
          </a:lstStyle>
          <a:p>
            <a:pPr lvl="0"/>
            <a:r>
              <a:rPr lang="en-US"/>
              <a:t>EDIT MASTER TEXT STYLES</a:t>
            </a:r>
          </a:p>
          <a:p>
            <a:pPr lvl="1"/>
            <a:endParaRPr lang="en-US"/>
          </a:p>
        </p:txBody>
      </p:sp>
    </p:spTree>
    <p:extLst>
      <p:ext uri="{BB962C8B-B14F-4D97-AF65-F5344CB8AC3E}">
        <p14:creationId xmlns:p14="http://schemas.microsoft.com/office/powerpoint/2010/main" val="277688128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835E1EC7-6C8C-4FE4-B994-3C48C60C0186}"/>
              </a:ext>
            </a:extLst>
          </p:cNvPr>
          <p:cNvSpPr>
            <a:spLocks noGrp="1"/>
          </p:cNvSpPr>
          <p:nvPr>
            <p:ph type="pic" sz="quarter" idx="13"/>
          </p:nvPr>
        </p:nvSpPr>
        <p:spPr>
          <a:xfrm>
            <a:off x="7752194" y="0"/>
            <a:ext cx="4439806" cy="6858000"/>
          </a:xfrm>
        </p:spPr>
        <p:txBody>
          <a:bodyPr anchor="ctr"/>
          <a:lstStyle>
            <a:lvl1pPr marL="0" indent="0" algn="ctr">
              <a:buFontTx/>
              <a:buNone/>
              <a:defRPr/>
            </a:lvl1pPr>
          </a:lstStyle>
          <a:p>
            <a:endParaRPr lang="en-IN"/>
          </a:p>
        </p:txBody>
      </p:sp>
      <p:sp>
        <p:nvSpPr>
          <p:cNvPr id="2" name="Title 1"/>
          <p:cNvSpPr>
            <a:spLocks noGrp="1"/>
          </p:cNvSpPr>
          <p:nvPr>
            <p:ph type="ctrTitle"/>
          </p:nvPr>
        </p:nvSpPr>
        <p:spPr>
          <a:xfrm>
            <a:off x="609600" y="5010990"/>
            <a:ext cx="8534401" cy="610820"/>
          </a:xfrm>
        </p:spPr>
        <p:txBody>
          <a:bodyPr anchor="b">
            <a:noAutofit/>
          </a:bodyPr>
          <a:lstStyle>
            <a:lvl1pPr algn="l">
              <a:defRPr lang="en-US" sz="8000" b="1" kern="1200" smtClea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Subtitle 2"/>
          <p:cNvSpPr>
            <a:spLocks noGrp="1"/>
          </p:cNvSpPr>
          <p:nvPr>
            <p:ph type="subTitle" idx="1"/>
          </p:nvPr>
        </p:nvSpPr>
        <p:spPr>
          <a:xfrm>
            <a:off x="609600" y="5472872"/>
            <a:ext cx="8534401" cy="764440"/>
          </a:xfrm>
        </p:spPr>
        <p:txBody>
          <a:bodyPr>
            <a:normAutofit/>
          </a:bodyPr>
          <a:lstStyle>
            <a:lvl1pPr marL="0" indent="0" algn="l">
              <a:buNone/>
              <a:defRPr lang="en-US" sz="2400" kern="1200" smtClean="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HX-Centric Intelligent Operations</a:t>
            </a:r>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6045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melineVF">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BE053D1D-9399-4F9F-B25C-6926A5F0C3EA}"/>
              </a:ext>
            </a:extLst>
          </p:cNvPr>
          <p:cNvSpPr>
            <a:spLocks noGrp="1"/>
          </p:cNvSpPr>
          <p:nvPr>
            <p:ph type="ftr" sz="quarter" idx="11"/>
          </p:nvPr>
        </p:nvSpPr>
        <p:spPr>
          <a:xfrm>
            <a:off x="633986" y="6231657"/>
            <a:ext cx="2292837" cy="365125"/>
          </a:xfrm>
        </p:spPr>
        <p:txBody>
          <a:bodyPr/>
          <a:lstStyle>
            <a:lvl1pPr algn="l">
              <a:defRPr/>
            </a:lvl1pPr>
          </a:lstStyle>
          <a:p>
            <a:r>
              <a:rPr lang="en-US"/>
              <a:t>HX-Centric Intelligent Operations</a:t>
            </a:r>
          </a:p>
        </p:txBody>
      </p:sp>
      <p:sp>
        <p:nvSpPr>
          <p:cNvPr id="4" name="Rectangle: Rounded Corners 3">
            <a:extLst>
              <a:ext uri="{FF2B5EF4-FFF2-40B4-BE49-F238E27FC236}">
                <a16:creationId xmlns:a16="http://schemas.microsoft.com/office/drawing/2014/main" id="{4C3C96E5-5128-4770-9487-8EF5B4BC0036}"/>
              </a:ext>
            </a:extLst>
          </p:cNvPr>
          <p:cNvSpPr/>
          <p:nvPr userDrawn="1"/>
        </p:nvSpPr>
        <p:spPr>
          <a:xfrm rot="2700000">
            <a:off x="11162298" y="6226020"/>
            <a:ext cx="365125" cy="365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5" name="Slide Number Placeholder 4">
            <a:extLst>
              <a:ext uri="{FF2B5EF4-FFF2-40B4-BE49-F238E27FC236}">
                <a16:creationId xmlns:a16="http://schemas.microsoft.com/office/drawing/2014/main" id="{5389DBEC-13C2-4C41-BF2E-4270EFBE73A9}"/>
              </a:ext>
            </a:extLst>
          </p:cNvPr>
          <p:cNvSpPr>
            <a:spLocks noGrp="1"/>
          </p:cNvSpPr>
          <p:nvPr>
            <p:ph type="sldNum" sz="quarter" idx="12"/>
          </p:nvPr>
        </p:nvSpPr>
        <p:spPr>
          <a:xfrm>
            <a:off x="11106208" y="6231657"/>
            <a:ext cx="495790" cy="365125"/>
          </a:xfrm>
        </p:spPr>
        <p:txBody>
          <a:bodyPr/>
          <a:lstStyle>
            <a:lvl1pPr algn="ctr">
              <a:defRPr>
                <a:solidFill>
                  <a:schemeClr val="bg1"/>
                </a:solidFill>
              </a:defRPr>
            </a:lvl1pPr>
          </a:lstStyle>
          <a:p>
            <a:fld id="{96E69268-9C8B-4EBF-A9EE-DC5DC2D48DC3}" type="slidenum">
              <a:rPr lang="en-US" smtClean="0"/>
              <a:pPr/>
              <a:t>‹#›</a:t>
            </a:fld>
            <a:endParaRPr lang="en-US"/>
          </a:p>
        </p:txBody>
      </p:sp>
      <p:cxnSp>
        <p:nvCxnSpPr>
          <p:cNvPr id="6" name="Straight Connector 5">
            <a:extLst>
              <a:ext uri="{FF2B5EF4-FFF2-40B4-BE49-F238E27FC236}">
                <a16:creationId xmlns:a16="http://schemas.microsoft.com/office/drawing/2014/main" id="{9B46F19E-D2A1-4250-B854-7E2D83F86487}"/>
              </a:ext>
            </a:extLst>
          </p:cNvPr>
          <p:cNvCxnSpPr>
            <a:cxnSpLocks/>
            <a:stCxn id="3" idx="3"/>
          </p:cNvCxnSpPr>
          <p:nvPr userDrawn="1"/>
        </p:nvCxnSpPr>
        <p:spPr>
          <a:xfrm flipV="1">
            <a:off x="2926824" y="6400649"/>
            <a:ext cx="7994969" cy="135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870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servic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6" name="Footer Placeholder 3">
            <a:extLst>
              <a:ext uri="{FF2B5EF4-FFF2-40B4-BE49-F238E27FC236}">
                <a16:creationId xmlns:a16="http://schemas.microsoft.com/office/drawing/2014/main" id="{31AE4013-CFE6-4915-84CF-76C961EA0FEC}"/>
              </a:ext>
            </a:extLst>
          </p:cNvPr>
          <p:cNvSpPr>
            <a:spLocks noGrp="1"/>
          </p:cNvSpPr>
          <p:nvPr>
            <p:ph type="ftr" sz="quarter" idx="11"/>
          </p:nvPr>
        </p:nvSpPr>
        <p:spPr>
          <a:xfrm>
            <a:off x="633986" y="6231657"/>
            <a:ext cx="2292837" cy="365125"/>
          </a:xfrm>
        </p:spPr>
        <p:txBody>
          <a:bodyPr/>
          <a:lstStyle>
            <a:lvl1pPr algn="l">
              <a:defRPr/>
            </a:lvl1pPr>
          </a:lstStyle>
          <a:p>
            <a:r>
              <a:rPr lang="en-US"/>
              <a:t>HX-Centric Intelligent Operations</a:t>
            </a:r>
          </a:p>
        </p:txBody>
      </p:sp>
      <p:sp>
        <p:nvSpPr>
          <p:cNvPr id="7" name="Rectangle: Rounded Corners 6">
            <a:extLst>
              <a:ext uri="{FF2B5EF4-FFF2-40B4-BE49-F238E27FC236}">
                <a16:creationId xmlns:a16="http://schemas.microsoft.com/office/drawing/2014/main" id="{D53B6346-402F-45B8-9A42-D3994D4050D9}"/>
              </a:ext>
            </a:extLst>
          </p:cNvPr>
          <p:cNvSpPr/>
          <p:nvPr userDrawn="1"/>
        </p:nvSpPr>
        <p:spPr>
          <a:xfrm rot="2700000">
            <a:off x="11162298" y="6226020"/>
            <a:ext cx="365125" cy="365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5" name="Slide Number Placeholder 4"/>
          <p:cNvSpPr>
            <a:spLocks noGrp="1"/>
          </p:cNvSpPr>
          <p:nvPr>
            <p:ph type="sldNum" sz="quarter" idx="12"/>
          </p:nvPr>
        </p:nvSpPr>
        <p:spPr>
          <a:xfrm>
            <a:off x="11106208" y="6231657"/>
            <a:ext cx="495790" cy="365125"/>
          </a:xfrm>
        </p:spPr>
        <p:txBody>
          <a:bodyPr/>
          <a:lstStyle>
            <a:lvl1pPr algn="ctr">
              <a:defRPr>
                <a:solidFill>
                  <a:schemeClr val="bg1"/>
                </a:solidFill>
              </a:defRPr>
            </a:lvl1pPr>
          </a:lstStyle>
          <a:p>
            <a:fld id="{96E69268-9C8B-4EBF-A9EE-DC5DC2D48DC3}" type="slidenum">
              <a:rPr lang="en-US" smtClean="0"/>
              <a:pPr/>
              <a:t>‹#›</a:t>
            </a:fld>
            <a:endParaRPr lang="en-US"/>
          </a:p>
        </p:txBody>
      </p:sp>
      <p:cxnSp>
        <p:nvCxnSpPr>
          <p:cNvPr id="9" name="Straight Connector 8">
            <a:extLst>
              <a:ext uri="{FF2B5EF4-FFF2-40B4-BE49-F238E27FC236}">
                <a16:creationId xmlns:a16="http://schemas.microsoft.com/office/drawing/2014/main" id="{F2199DF7-ECEA-415A-8D89-70A773B35114}"/>
              </a:ext>
            </a:extLst>
          </p:cNvPr>
          <p:cNvCxnSpPr>
            <a:cxnSpLocks/>
            <a:stCxn id="6" idx="3"/>
          </p:cNvCxnSpPr>
          <p:nvPr userDrawn="1"/>
        </p:nvCxnSpPr>
        <p:spPr>
          <a:xfrm flipV="1">
            <a:off x="2926824" y="6400649"/>
            <a:ext cx="7994969" cy="135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830562BB-FAAA-4A4F-BAED-F2A72E881E72}"/>
              </a:ext>
            </a:extLst>
          </p:cNvPr>
          <p:cNvSpPr>
            <a:spLocks noGrp="1"/>
          </p:cNvSpPr>
          <p:nvPr>
            <p:ph type="pic" sz="quarter" idx="13"/>
          </p:nvPr>
        </p:nvSpPr>
        <p:spPr>
          <a:xfrm>
            <a:off x="1054127" y="2701666"/>
            <a:ext cx="2857486" cy="3079750"/>
          </a:xfrm>
        </p:spPr>
        <p:txBody>
          <a:bodyPr anchor="ctr">
            <a:normAutofit/>
          </a:bodyPr>
          <a:lstStyle>
            <a:lvl1pPr marL="0" indent="0" algn="ctr">
              <a:buNone/>
              <a:defRPr sz="2400">
                <a:latin typeface="Open Sans"/>
              </a:defRPr>
            </a:lvl1pPr>
          </a:lstStyle>
          <a:p>
            <a:endParaRPr lang="en-IN"/>
          </a:p>
        </p:txBody>
      </p:sp>
      <p:sp>
        <p:nvSpPr>
          <p:cNvPr id="10" name="Picture Placeholder 7">
            <a:extLst>
              <a:ext uri="{FF2B5EF4-FFF2-40B4-BE49-F238E27FC236}">
                <a16:creationId xmlns:a16="http://schemas.microsoft.com/office/drawing/2014/main" id="{06527C05-0B6C-4937-9179-9E8F5C2A8A19}"/>
              </a:ext>
            </a:extLst>
          </p:cNvPr>
          <p:cNvSpPr>
            <a:spLocks noGrp="1"/>
          </p:cNvSpPr>
          <p:nvPr>
            <p:ph type="pic" sz="quarter" idx="14"/>
          </p:nvPr>
        </p:nvSpPr>
        <p:spPr>
          <a:xfrm>
            <a:off x="4778388" y="2687994"/>
            <a:ext cx="2857486" cy="3117271"/>
          </a:xfrm>
        </p:spPr>
        <p:txBody>
          <a:bodyPr anchor="ctr">
            <a:normAutofit/>
          </a:bodyPr>
          <a:lstStyle>
            <a:lvl1pPr marL="0" indent="0" algn="ctr">
              <a:buNone/>
              <a:defRPr sz="2400">
                <a:latin typeface="Open Sans"/>
              </a:defRPr>
            </a:lvl1pPr>
          </a:lstStyle>
          <a:p>
            <a:endParaRPr lang="en-IN"/>
          </a:p>
        </p:txBody>
      </p:sp>
      <p:sp>
        <p:nvSpPr>
          <p:cNvPr id="11" name="Picture Placeholder 7">
            <a:extLst>
              <a:ext uri="{FF2B5EF4-FFF2-40B4-BE49-F238E27FC236}">
                <a16:creationId xmlns:a16="http://schemas.microsoft.com/office/drawing/2014/main" id="{B4A81372-7903-463E-8589-0C5E6571E6E5}"/>
              </a:ext>
            </a:extLst>
          </p:cNvPr>
          <p:cNvSpPr>
            <a:spLocks noGrp="1"/>
          </p:cNvSpPr>
          <p:nvPr>
            <p:ph type="pic" sz="quarter" idx="15"/>
          </p:nvPr>
        </p:nvSpPr>
        <p:spPr>
          <a:xfrm>
            <a:off x="8502650" y="2687994"/>
            <a:ext cx="2857486" cy="3117271"/>
          </a:xfrm>
        </p:spPr>
        <p:txBody>
          <a:bodyPr anchor="ctr">
            <a:normAutofit/>
          </a:bodyPr>
          <a:lstStyle>
            <a:lvl1pPr marL="0" indent="0" algn="ctr">
              <a:buNone/>
              <a:defRPr sz="2400">
                <a:latin typeface="Open Sans"/>
              </a:defRPr>
            </a:lvl1pPr>
          </a:lstStyle>
          <a:p>
            <a:endParaRPr lang="en-IN"/>
          </a:p>
        </p:txBody>
      </p:sp>
    </p:spTree>
    <p:extLst>
      <p:ext uri="{BB962C8B-B14F-4D97-AF65-F5344CB8AC3E}">
        <p14:creationId xmlns:p14="http://schemas.microsoft.com/office/powerpoint/2010/main" val="4012283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6" name="Footer Placeholder 3">
            <a:extLst>
              <a:ext uri="{FF2B5EF4-FFF2-40B4-BE49-F238E27FC236}">
                <a16:creationId xmlns:a16="http://schemas.microsoft.com/office/drawing/2014/main" id="{31AE4013-CFE6-4915-84CF-76C961EA0FEC}"/>
              </a:ext>
            </a:extLst>
          </p:cNvPr>
          <p:cNvSpPr>
            <a:spLocks noGrp="1"/>
          </p:cNvSpPr>
          <p:nvPr>
            <p:ph type="ftr" sz="quarter" idx="11"/>
          </p:nvPr>
        </p:nvSpPr>
        <p:spPr>
          <a:xfrm>
            <a:off x="633986" y="6231657"/>
            <a:ext cx="2292837" cy="365125"/>
          </a:xfrm>
        </p:spPr>
        <p:txBody>
          <a:bodyPr/>
          <a:lstStyle>
            <a:lvl1pPr algn="l">
              <a:defRPr/>
            </a:lvl1pPr>
          </a:lstStyle>
          <a:p>
            <a:r>
              <a:rPr lang="en-US"/>
              <a:t>HX-Centric Intelligent Operations</a:t>
            </a:r>
          </a:p>
        </p:txBody>
      </p:sp>
      <p:sp>
        <p:nvSpPr>
          <p:cNvPr id="7" name="Rectangle: Rounded Corners 6">
            <a:extLst>
              <a:ext uri="{FF2B5EF4-FFF2-40B4-BE49-F238E27FC236}">
                <a16:creationId xmlns:a16="http://schemas.microsoft.com/office/drawing/2014/main" id="{D53B6346-402F-45B8-9A42-D3994D4050D9}"/>
              </a:ext>
            </a:extLst>
          </p:cNvPr>
          <p:cNvSpPr/>
          <p:nvPr userDrawn="1"/>
        </p:nvSpPr>
        <p:spPr>
          <a:xfrm rot="2700000">
            <a:off x="11162298" y="6226020"/>
            <a:ext cx="365125" cy="365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5" name="Slide Number Placeholder 4"/>
          <p:cNvSpPr>
            <a:spLocks noGrp="1"/>
          </p:cNvSpPr>
          <p:nvPr>
            <p:ph type="sldNum" sz="quarter" idx="12"/>
          </p:nvPr>
        </p:nvSpPr>
        <p:spPr>
          <a:xfrm>
            <a:off x="11106208" y="6231657"/>
            <a:ext cx="495790" cy="365125"/>
          </a:xfrm>
        </p:spPr>
        <p:txBody>
          <a:bodyPr/>
          <a:lstStyle>
            <a:lvl1pPr algn="ctr">
              <a:defRPr>
                <a:solidFill>
                  <a:schemeClr val="bg1"/>
                </a:solidFill>
              </a:defRPr>
            </a:lvl1pPr>
          </a:lstStyle>
          <a:p>
            <a:fld id="{96E69268-9C8B-4EBF-A9EE-DC5DC2D48DC3}" type="slidenum">
              <a:rPr lang="en-US" smtClean="0"/>
              <a:pPr/>
              <a:t>‹#›</a:t>
            </a:fld>
            <a:endParaRPr lang="en-US"/>
          </a:p>
        </p:txBody>
      </p:sp>
      <p:cxnSp>
        <p:nvCxnSpPr>
          <p:cNvPr id="9" name="Straight Connector 8">
            <a:extLst>
              <a:ext uri="{FF2B5EF4-FFF2-40B4-BE49-F238E27FC236}">
                <a16:creationId xmlns:a16="http://schemas.microsoft.com/office/drawing/2014/main" id="{F2199DF7-ECEA-415A-8D89-70A773B35114}"/>
              </a:ext>
            </a:extLst>
          </p:cNvPr>
          <p:cNvCxnSpPr>
            <a:cxnSpLocks/>
            <a:stCxn id="6" idx="3"/>
          </p:cNvCxnSpPr>
          <p:nvPr userDrawn="1"/>
        </p:nvCxnSpPr>
        <p:spPr>
          <a:xfrm flipV="1">
            <a:off x="2926824" y="6400649"/>
            <a:ext cx="7994969" cy="135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3">
            <a:extLst>
              <a:ext uri="{FF2B5EF4-FFF2-40B4-BE49-F238E27FC236}">
                <a16:creationId xmlns:a16="http://schemas.microsoft.com/office/drawing/2014/main" id="{52641AED-5186-4AE5-80EF-1D4F71727820}"/>
              </a:ext>
            </a:extLst>
          </p:cNvPr>
          <p:cNvSpPr>
            <a:spLocks noGrp="1"/>
          </p:cNvSpPr>
          <p:nvPr>
            <p:ph type="pic" sz="quarter" idx="13"/>
          </p:nvPr>
        </p:nvSpPr>
        <p:spPr>
          <a:xfrm>
            <a:off x="3286981" y="2297681"/>
            <a:ext cx="172923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13" name="Picture Placeholder 13">
            <a:extLst>
              <a:ext uri="{FF2B5EF4-FFF2-40B4-BE49-F238E27FC236}">
                <a16:creationId xmlns:a16="http://schemas.microsoft.com/office/drawing/2014/main" id="{6CD6188D-1D9A-4405-A939-A7092EDC61C0}"/>
              </a:ext>
            </a:extLst>
          </p:cNvPr>
          <p:cNvSpPr>
            <a:spLocks noGrp="1"/>
          </p:cNvSpPr>
          <p:nvPr>
            <p:ph type="pic" sz="quarter" idx="14"/>
          </p:nvPr>
        </p:nvSpPr>
        <p:spPr>
          <a:xfrm>
            <a:off x="6313954" y="1412777"/>
            <a:ext cx="1682216"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14" name="Picture Placeholder 13">
            <a:extLst>
              <a:ext uri="{FF2B5EF4-FFF2-40B4-BE49-F238E27FC236}">
                <a16:creationId xmlns:a16="http://schemas.microsoft.com/office/drawing/2014/main" id="{92B64510-840C-4709-8399-168B7FB30E6B}"/>
              </a:ext>
            </a:extLst>
          </p:cNvPr>
          <p:cNvSpPr>
            <a:spLocks noGrp="1"/>
          </p:cNvSpPr>
          <p:nvPr>
            <p:ph type="pic" sz="quarter" idx="15"/>
          </p:nvPr>
        </p:nvSpPr>
        <p:spPr>
          <a:xfrm>
            <a:off x="7624649" y="3342563"/>
            <a:ext cx="1303165"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15" name="Picture Placeholder 13">
            <a:extLst>
              <a:ext uri="{FF2B5EF4-FFF2-40B4-BE49-F238E27FC236}">
                <a16:creationId xmlns:a16="http://schemas.microsoft.com/office/drawing/2014/main" id="{4DF610E9-7621-45E3-A908-CE5A283E73B3}"/>
              </a:ext>
            </a:extLst>
          </p:cNvPr>
          <p:cNvSpPr>
            <a:spLocks noGrp="1"/>
          </p:cNvSpPr>
          <p:nvPr>
            <p:ph type="pic" sz="quarter" idx="16"/>
          </p:nvPr>
        </p:nvSpPr>
        <p:spPr>
          <a:xfrm>
            <a:off x="5104735" y="3537009"/>
            <a:ext cx="2013474"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Tree>
    <p:extLst>
      <p:ext uri="{BB962C8B-B14F-4D97-AF65-F5344CB8AC3E}">
        <p14:creationId xmlns:p14="http://schemas.microsoft.com/office/powerpoint/2010/main" val="3205020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dy Slide - white skinny pic right">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C56C0530-1551-C743-9B77-FF5BC1C5223C}"/>
              </a:ext>
            </a:extLst>
          </p:cNvPr>
          <p:cNvSpPr>
            <a:spLocks noGrp="1"/>
          </p:cNvSpPr>
          <p:nvPr>
            <p:ph type="pic" sz="quarter" idx="13" hasCustomPrompt="1"/>
          </p:nvPr>
        </p:nvSpPr>
        <p:spPr>
          <a:xfrm>
            <a:off x="6858000" y="0"/>
            <a:ext cx="5334000" cy="6858000"/>
          </a:xfrm>
        </p:spPr>
        <p:txBody>
          <a:bodyPr/>
          <a:lstStyle/>
          <a:p>
            <a:r>
              <a:rPr lang="en-US"/>
              <a:t>Right-side SKINNY Picture</a:t>
            </a:r>
          </a:p>
        </p:txBody>
      </p:sp>
      <p:sp>
        <p:nvSpPr>
          <p:cNvPr id="10" name="Slide Number Placeholder 5">
            <a:extLst>
              <a:ext uri="{FF2B5EF4-FFF2-40B4-BE49-F238E27FC236}">
                <a16:creationId xmlns:a16="http://schemas.microsoft.com/office/drawing/2014/main" id="{3D40915C-7C20-7B4A-A816-545DF7F89A54}"/>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
        <p:nvSpPr>
          <p:cNvPr id="4" name="Footer Placeholder 3">
            <a:extLst>
              <a:ext uri="{FF2B5EF4-FFF2-40B4-BE49-F238E27FC236}">
                <a16:creationId xmlns:a16="http://schemas.microsoft.com/office/drawing/2014/main" id="{A788D9E7-9709-FA4F-AC55-4C2E57AEF511}"/>
              </a:ext>
            </a:extLst>
          </p:cNvPr>
          <p:cNvSpPr>
            <a:spLocks noGrp="1"/>
          </p:cNvSpPr>
          <p:nvPr>
            <p:ph type="ftr" sz="quarter" idx="11"/>
          </p:nvPr>
        </p:nvSpPr>
        <p:spPr>
          <a:effectLst/>
        </p:spPr>
        <p:txBody>
          <a:bodyPr/>
          <a:lstStyle/>
          <a:p>
            <a:r>
              <a:rPr lang="en-US"/>
              <a:t>HX-Centric Intelligent Operations</a:t>
            </a:r>
          </a:p>
        </p:txBody>
      </p:sp>
      <p:pic>
        <p:nvPicPr>
          <p:cNvPr id="5" name="Graphic 4">
            <a:extLst>
              <a:ext uri="{FF2B5EF4-FFF2-40B4-BE49-F238E27FC236}">
                <a16:creationId xmlns:a16="http://schemas.microsoft.com/office/drawing/2014/main" id="{DB1FB3CA-30BA-8E45-A268-4368EAD5FB9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16120" y="6068437"/>
            <a:ext cx="598280" cy="584835"/>
          </a:xfrm>
          <a:prstGeom prst="rect">
            <a:avLst/>
          </a:prstGeom>
        </p:spPr>
      </p:pic>
      <p:sp>
        <p:nvSpPr>
          <p:cNvPr id="6" name="Title 1">
            <a:extLst>
              <a:ext uri="{FF2B5EF4-FFF2-40B4-BE49-F238E27FC236}">
                <a16:creationId xmlns:a16="http://schemas.microsoft.com/office/drawing/2014/main" id="{14834286-A3FB-2A42-BF03-8D5FD70534B7}"/>
              </a:ext>
            </a:extLst>
          </p:cNvPr>
          <p:cNvSpPr>
            <a:spLocks noGrp="1"/>
          </p:cNvSpPr>
          <p:nvPr>
            <p:ph type="title"/>
          </p:nvPr>
        </p:nvSpPr>
        <p:spPr>
          <a:xfrm>
            <a:off x="914398" y="457200"/>
            <a:ext cx="5943602" cy="1636776"/>
          </a:xfrm>
        </p:spPr>
        <p:txBody>
          <a:bodyPr rIns="758952"/>
          <a:lstStyle/>
          <a:p>
            <a:r>
              <a:rPr lang="en-US"/>
              <a:t>Click to edit Master title style</a:t>
            </a:r>
          </a:p>
        </p:txBody>
      </p:sp>
      <p:sp>
        <p:nvSpPr>
          <p:cNvPr id="7" name="Text Placeholder 11">
            <a:extLst>
              <a:ext uri="{FF2B5EF4-FFF2-40B4-BE49-F238E27FC236}">
                <a16:creationId xmlns:a16="http://schemas.microsoft.com/office/drawing/2014/main" id="{C7CC8A86-DC2F-A242-8B21-9951ACDC3263}"/>
              </a:ext>
            </a:extLst>
          </p:cNvPr>
          <p:cNvSpPr>
            <a:spLocks noGrp="1"/>
          </p:cNvSpPr>
          <p:nvPr>
            <p:ph type="body" sz="quarter" idx="14"/>
          </p:nvPr>
        </p:nvSpPr>
        <p:spPr>
          <a:xfrm>
            <a:off x="914400" y="2240280"/>
            <a:ext cx="5943600" cy="3093720"/>
          </a:xfrm>
        </p:spPr>
        <p:txBody>
          <a:bodyPr/>
          <a:lstStyle>
            <a:lvl1pPr>
              <a:spcAft>
                <a:spcPts val="0"/>
              </a:spcAft>
              <a:defRPr>
                <a:solidFill>
                  <a:schemeClr val="bg2"/>
                </a:solidFill>
              </a:defRPr>
            </a:lvl1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818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stimonials">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6" name="Footer Placeholder 3">
            <a:extLst>
              <a:ext uri="{FF2B5EF4-FFF2-40B4-BE49-F238E27FC236}">
                <a16:creationId xmlns:a16="http://schemas.microsoft.com/office/drawing/2014/main" id="{31AE4013-CFE6-4915-84CF-76C961EA0FEC}"/>
              </a:ext>
            </a:extLst>
          </p:cNvPr>
          <p:cNvSpPr>
            <a:spLocks noGrp="1"/>
          </p:cNvSpPr>
          <p:nvPr>
            <p:ph type="ftr" sz="quarter" idx="11"/>
          </p:nvPr>
        </p:nvSpPr>
        <p:spPr>
          <a:xfrm>
            <a:off x="633986" y="6231657"/>
            <a:ext cx="2292837" cy="365125"/>
          </a:xfrm>
        </p:spPr>
        <p:txBody>
          <a:bodyPr/>
          <a:lstStyle>
            <a:lvl1pPr algn="l">
              <a:defRPr/>
            </a:lvl1pPr>
          </a:lstStyle>
          <a:p>
            <a:r>
              <a:rPr lang="en-US"/>
              <a:t>HX-Centric Intelligent Operations</a:t>
            </a:r>
          </a:p>
        </p:txBody>
      </p:sp>
      <p:sp>
        <p:nvSpPr>
          <p:cNvPr id="7" name="Rectangle: Rounded Corners 6">
            <a:extLst>
              <a:ext uri="{FF2B5EF4-FFF2-40B4-BE49-F238E27FC236}">
                <a16:creationId xmlns:a16="http://schemas.microsoft.com/office/drawing/2014/main" id="{D53B6346-402F-45B8-9A42-D3994D4050D9}"/>
              </a:ext>
            </a:extLst>
          </p:cNvPr>
          <p:cNvSpPr/>
          <p:nvPr userDrawn="1"/>
        </p:nvSpPr>
        <p:spPr>
          <a:xfrm rot="2700000">
            <a:off x="11162298" y="6226020"/>
            <a:ext cx="365125" cy="365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5" name="Slide Number Placeholder 4"/>
          <p:cNvSpPr>
            <a:spLocks noGrp="1"/>
          </p:cNvSpPr>
          <p:nvPr>
            <p:ph type="sldNum" sz="quarter" idx="12"/>
          </p:nvPr>
        </p:nvSpPr>
        <p:spPr>
          <a:xfrm>
            <a:off x="11106208" y="6231657"/>
            <a:ext cx="495790" cy="365125"/>
          </a:xfrm>
        </p:spPr>
        <p:txBody>
          <a:bodyPr/>
          <a:lstStyle>
            <a:lvl1pPr algn="ctr">
              <a:defRPr>
                <a:solidFill>
                  <a:schemeClr val="bg1"/>
                </a:solidFill>
              </a:defRPr>
            </a:lvl1pPr>
          </a:lstStyle>
          <a:p>
            <a:fld id="{96E69268-9C8B-4EBF-A9EE-DC5DC2D48DC3}" type="slidenum">
              <a:rPr lang="en-US" smtClean="0"/>
              <a:pPr/>
              <a:t>‹#›</a:t>
            </a:fld>
            <a:endParaRPr lang="en-US"/>
          </a:p>
        </p:txBody>
      </p:sp>
      <p:cxnSp>
        <p:nvCxnSpPr>
          <p:cNvPr id="9" name="Straight Connector 8">
            <a:extLst>
              <a:ext uri="{FF2B5EF4-FFF2-40B4-BE49-F238E27FC236}">
                <a16:creationId xmlns:a16="http://schemas.microsoft.com/office/drawing/2014/main" id="{F2199DF7-ECEA-415A-8D89-70A773B35114}"/>
              </a:ext>
            </a:extLst>
          </p:cNvPr>
          <p:cNvCxnSpPr>
            <a:cxnSpLocks/>
            <a:stCxn id="6" idx="3"/>
          </p:cNvCxnSpPr>
          <p:nvPr userDrawn="1"/>
        </p:nvCxnSpPr>
        <p:spPr>
          <a:xfrm flipV="1">
            <a:off x="2926824" y="6400649"/>
            <a:ext cx="7994969" cy="135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9">
            <a:extLst>
              <a:ext uri="{FF2B5EF4-FFF2-40B4-BE49-F238E27FC236}">
                <a16:creationId xmlns:a16="http://schemas.microsoft.com/office/drawing/2014/main" id="{59039ABF-601D-4788-A105-3E0270B1C4B4}"/>
              </a:ext>
            </a:extLst>
          </p:cNvPr>
          <p:cNvSpPr>
            <a:spLocks noGrp="1"/>
          </p:cNvSpPr>
          <p:nvPr>
            <p:ph type="pic" sz="quarter" idx="13"/>
          </p:nvPr>
        </p:nvSpPr>
        <p:spPr>
          <a:xfrm>
            <a:off x="766019" y="3311206"/>
            <a:ext cx="1546491" cy="1546084"/>
          </a:xfrm>
          <a:solidFill>
            <a:schemeClr val="bg1">
              <a:lumMod val="95000"/>
            </a:schemeClr>
          </a:solidFill>
        </p:spPr>
        <p:txBody>
          <a:bodyPr>
            <a:normAutofit/>
          </a:bodyPr>
          <a:lstStyle>
            <a:lvl1pPr marL="0" indent="0" algn="ctr">
              <a:buNone/>
              <a:defRPr sz="2000">
                <a:solidFill>
                  <a:schemeClr val="tx1">
                    <a:lumMod val="75000"/>
                    <a:lumOff val="25000"/>
                  </a:schemeClr>
                </a:solidFill>
              </a:defRPr>
            </a:lvl1pPr>
          </a:lstStyle>
          <a:p>
            <a:endParaRPr lang="en-IN"/>
          </a:p>
        </p:txBody>
      </p:sp>
      <p:sp>
        <p:nvSpPr>
          <p:cNvPr id="13" name="Picture Placeholder 9">
            <a:extLst>
              <a:ext uri="{FF2B5EF4-FFF2-40B4-BE49-F238E27FC236}">
                <a16:creationId xmlns:a16="http://schemas.microsoft.com/office/drawing/2014/main" id="{5D96964A-29E0-44B4-974B-1D90016B9E04}"/>
              </a:ext>
            </a:extLst>
          </p:cNvPr>
          <p:cNvSpPr>
            <a:spLocks noGrp="1"/>
          </p:cNvSpPr>
          <p:nvPr>
            <p:ph type="pic" sz="quarter" idx="14"/>
          </p:nvPr>
        </p:nvSpPr>
        <p:spPr>
          <a:xfrm>
            <a:off x="9827538" y="2132856"/>
            <a:ext cx="1546491" cy="1546084"/>
          </a:xfrm>
          <a:solidFill>
            <a:schemeClr val="bg1">
              <a:lumMod val="95000"/>
            </a:schemeClr>
          </a:solidFill>
        </p:spPr>
        <p:txBody>
          <a:bodyPr>
            <a:normAutofit/>
          </a:bodyPr>
          <a:lstStyle>
            <a:lvl1pPr marL="0" indent="0" algn="ctr">
              <a:buNone/>
              <a:defRPr sz="2000">
                <a:solidFill>
                  <a:schemeClr val="tx1">
                    <a:lumMod val="75000"/>
                    <a:lumOff val="25000"/>
                  </a:schemeClr>
                </a:solidFill>
              </a:defRPr>
            </a:lvl1pPr>
          </a:lstStyle>
          <a:p>
            <a:endParaRPr lang="en-IN"/>
          </a:p>
        </p:txBody>
      </p:sp>
    </p:spTree>
    <p:extLst>
      <p:ext uri="{BB962C8B-B14F-4D97-AF65-F5344CB8AC3E}">
        <p14:creationId xmlns:p14="http://schemas.microsoft.com/office/powerpoint/2010/main" val="1414799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99DF1D9-49C6-4488-AA0E-C9B8D2354C2E}"/>
              </a:ext>
            </a:extLst>
          </p:cNvPr>
          <p:cNvSpPr>
            <a:spLocks noGrp="1"/>
          </p:cNvSpPr>
          <p:nvPr>
            <p:ph type="pic" sz="quarter" idx="10"/>
          </p:nvPr>
        </p:nvSpPr>
        <p:spPr>
          <a:xfrm>
            <a:off x="1" y="0"/>
            <a:ext cx="12192000" cy="6858000"/>
          </a:xfrm>
        </p:spPr>
        <p:txBody>
          <a:bodyPr anchor="ctr"/>
          <a:lstStyle>
            <a:lvl1pPr marL="0" indent="0" algn="ctr">
              <a:buFontTx/>
              <a:buNone/>
              <a:defRPr/>
            </a:lvl1pPr>
          </a:lstStyle>
          <a:p>
            <a:endParaRPr lang="en-IN"/>
          </a:p>
        </p:txBody>
      </p:sp>
    </p:spTree>
    <p:extLst>
      <p:ext uri="{BB962C8B-B14F-4D97-AF65-F5344CB8AC3E}">
        <p14:creationId xmlns:p14="http://schemas.microsoft.com/office/powerpoint/2010/main" val="2535529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o We Are">
    <p:spTree>
      <p:nvGrpSpPr>
        <p:cNvPr id="1" name=""/>
        <p:cNvGrpSpPr/>
        <p:nvPr/>
      </p:nvGrpSpPr>
      <p:grpSpPr>
        <a:xfrm>
          <a:off x="0" y="0"/>
          <a:ext cx="0" cy="0"/>
          <a:chOff x="0" y="0"/>
          <a:chExt cx="0" cy="0"/>
        </a:xfrm>
      </p:grpSpPr>
      <p:sp>
        <p:nvSpPr>
          <p:cNvPr id="3" name="Picture Placeholder 12">
            <a:extLst>
              <a:ext uri="{FF2B5EF4-FFF2-40B4-BE49-F238E27FC236}">
                <a16:creationId xmlns:a16="http://schemas.microsoft.com/office/drawing/2014/main" id="{B7223465-632B-48EF-8C65-906105389495}"/>
              </a:ext>
            </a:extLst>
          </p:cNvPr>
          <p:cNvSpPr>
            <a:spLocks noGrp="1"/>
          </p:cNvSpPr>
          <p:nvPr>
            <p:ph type="pic" sz="quarter" idx="13"/>
          </p:nvPr>
        </p:nvSpPr>
        <p:spPr>
          <a:xfrm>
            <a:off x="5436605" y="-9832"/>
            <a:ext cx="6766097" cy="5661025"/>
          </a:xfrm>
          <a:custGeom>
            <a:avLst/>
            <a:gdLst>
              <a:gd name="connsiteX0" fmla="*/ 0 w 7365819"/>
              <a:gd name="connsiteY0" fmla="*/ 0 h 5661025"/>
              <a:gd name="connsiteX1" fmla="*/ 7365819 w 7365819"/>
              <a:gd name="connsiteY1" fmla="*/ 0 h 5661025"/>
              <a:gd name="connsiteX2" fmla="*/ 7365819 w 7365819"/>
              <a:gd name="connsiteY2" fmla="*/ 0 h 5661025"/>
              <a:gd name="connsiteX3" fmla="*/ 7365819 w 7365819"/>
              <a:gd name="connsiteY3" fmla="*/ 5059541 h 5661025"/>
              <a:gd name="connsiteX4" fmla="*/ 6764335 w 7365819"/>
              <a:gd name="connsiteY4" fmla="*/ 5661025 h 5661025"/>
              <a:gd name="connsiteX5" fmla="*/ 601484 w 7365819"/>
              <a:gd name="connsiteY5" fmla="*/ 5661025 h 5661025"/>
              <a:gd name="connsiteX6" fmla="*/ 0 w 7365819"/>
              <a:gd name="connsiteY6" fmla="*/ 5059541 h 5661025"/>
              <a:gd name="connsiteX7" fmla="*/ 0 w 7365819"/>
              <a:gd name="connsiteY7" fmla="*/ 0 h 5661025"/>
              <a:gd name="connsiteX8" fmla="*/ 0 w 7365819"/>
              <a:gd name="connsiteY8" fmla="*/ 0 h 5661025"/>
              <a:gd name="connsiteX0" fmla="*/ 0 w 7365819"/>
              <a:gd name="connsiteY0" fmla="*/ 0 h 5661025"/>
              <a:gd name="connsiteX1" fmla="*/ 6741943 w 7365819"/>
              <a:gd name="connsiteY1" fmla="*/ 0 h 5661025"/>
              <a:gd name="connsiteX2" fmla="*/ 7365819 w 7365819"/>
              <a:gd name="connsiteY2" fmla="*/ 0 h 5661025"/>
              <a:gd name="connsiteX3" fmla="*/ 7365819 w 7365819"/>
              <a:gd name="connsiteY3" fmla="*/ 0 h 5661025"/>
              <a:gd name="connsiteX4" fmla="*/ 7365819 w 7365819"/>
              <a:gd name="connsiteY4" fmla="*/ 5059541 h 5661025"/>
              <a:gd name="connsiteX5" fmla="*/ 6764335 w 7365819"/>
              <a:gd name="connsiteY5" fmla="*/ 5661025 h 5661025"/>
              <a:gd name="connsiteX6" fmla="*/ 601484 w 7365819"/>
              <a:gd name="connsiteY6" fmla="*/ 5661025 h 5661025"/>
              <a:gd name="connsiteX7" fmla="*/ 0 w 7365819"/>
              <a:gd name="connsiteY7" fmla="*/ 5059541 h 5661025"/>
              <a:gd name="connsiteX8" fmla="*/ 0 w 7365819"/>
              <a:gd name="connsiteY8" fmla="*/ 0 h 5661025"/>
              <a:gd name="connsiteX9" fmla="*/ 0 w 7365819"/>
              <a:gd name="connsiteY9" fmla="*/ 0 h 5661025"/>
              <a:gd name="connsiteX0" fmla="*/ 0 w 7365819"/>
              <a:gd name="connsiteY0" fmla="*/ 0 h 5661025"/>
              <a:gd name="connsiteX1" fmla="*/ 6741943 w 7365819"/>
              <a:gd name="connsiteY1" fmla="*/ 0 h 5661025"/>
              <a:gd name="connsiteX2" fmla="*/ 7365819 w 7365819"/>
              <a:gd name="connsiteY2" fmla="*/ 0 h 5661025"/>
              <a:gd name="connsiteX3" fmla="*/ 7365819 w 7365819"/>
              <a:gd name="connsiteY3" fmla="*/ 5059541 h 5661025"/>
              <a:gd name="connsiteX4" fmla="*/ 6764335 w 7365819"/>
              <a:gd name="connsiteY4" fmla="*/ 5661025 h 5661025"/>
              <a:gd name="connsiteX5" fmla="*/ 601484 w 7365819"/>
              <a:gd name="connsiteY5" fmla="*/ 5661025 h 5661025"/>
              <a:gd name="connsiteX6" fmla="*/ 0 w 7365819"/>
              <a:gd name="connsiteY6" fmla="*/ 5059541 h 5661025"/>
              <a:gd name="connsiteX7" fmla="*/ 0 w 7365819"/>
              <a:gd name="connsiteY7" fmla="*/ 0 h 5661025"/>
              <a:gd name="connsiteX8" fmla="*/ 0 w 7365819"/>
              <a:gd name="connsiteY8" fmla="*/ 0 h 5661025"/>
              <a:gd name="connsiteX0" fmla="*/ 0 w 7365819"/>
              <a:gd name="connsiteY0" fmla="*/ 0 h 5661025"/>
              <a:gd name="connsiteX1" fmla="*/ 6741943 w 7365819"/>
              <a:gd name="connsiteY1" fmla="*/ 0 h 5661025"/>
              <a:gd name="connsiteX2" fmla="*/ 7365819 w 7365819"/>
              <a:gd name="connsiteY2" fmla="*/ 5059541 h 5661025"/>
              <a:gd name="connsiteX3" fmla="*/ 6764335 w 7365819"/>
              <a:gd name="connsiteY3" fmla="*/ 5661025 h 5661025"/>
              <a:gd name="connsiteX4" fmla="*/ 601484 w 7365819"/>
              <a:gd name="connsiteY4" fmla="*/ 5661025 h 5661025"/>
              <a:gd name="connsiteX5" fmla="*/ 0 w 7365819"/>
              <a:gd name="connsiteY5" fmla="*/ 5059541 h 5661025"/>
              <a:gd name="connsiteX6" fmla="*/ 0 w 7365819"/>
              <a:gd name="connsiteY6" fmla="*/ 0 h 5661025"/>
              <a:gd name="connsiteX7" fmla="*/ 0 w 7365819"/>
              <a:gd name="connsiteY7" fmla="*/ 0 h 5661025"/>
              <a:gd name="connsiteX0" fmla="*/ 0 w 6764335"/>
              <a:gd name="connsiteY0" fmla="*/ 0 h 5661025"/>
              <a:gd name="connsiteX1" fmla="*/ 6741943 w 6764335"/>
              <a:gd name="connsiteY1" fmla="*/ 0 h 5661025"/>
              <a:gd name="connsiteX2" fmla="*/ 6764335 w 6764335"/>
              <a:gd name="connsiteY2" fmla="*/ 5661025 h 5661025"/>
              <a:gd name="connsiteX3" fmla="*/ 601484 w 6764335"/>
              <a:gd name="connsiteY3" fmla="*/ 5661025 h 5661025"/>
              <a:gd name="connsiteX4" fmla="*/ 0 w 6764335"/>
              <a:gd name="connsiteY4" fmla="*/ 5059541 h 5661025"/>
              <a:gd name="connsiteX5" fmla="*/ 0 w 6764335"/>
              <a:gd name="connsiteY5" fmla="*/ 0 h 5661025"/>
              <a:gd name="connsiteX6" fmla="*/ 0 w 6764335"/>
              <a:gd name="connsiteY6" fmla="*/ 0 h 5661025"/>
              <a:gd name="connsiteX0" fmla="*/ 0 w 6764335"/>
              <a:gd name="connsiteY0" fmla="*/ 0 h 5661025"/>
              <a:gd name="connsiteX1" fmla="*/ 6751776 w 6764335"/>
              <a:gd name="connsiteY1" fmla="*/ 9833 h 5661025"/>
              <a:gd name="connsiteX2" fmla="*/ 6764335 w 6764335"/>
              <a:gd name="connsiteY2" fmla="*/ 5661025 h 5661025"/>
              <a:gd name="connsiteX3" fmla="*/ 601484 w 6764335"/>
              <a:gd name="connsiteY3" fmla="*/ 5661025 h 5661025"/>
              <a:gd name="connsiteX4" fmla="*/ 0 w 6764335"/>
              <a:gd name="connsiteY4" fmla="*/ 5059541 h 5661025"/>
              <a:gd name="connsiteX5" fmla="*/ 0 w 6764335"/>
              <a:gd name="connsiteY5" fmla="*/ 0 h 5661025"/>
              <a:gd name="connsiteX6" fmla="*/ 0 w 6764335"/>
              <a:gd name="connsiteY6" fmla="*/ 0 h 566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4335" h="5661025">
                <a:moveTo>
                  <a:pt x="0" y="0"/>
                </a:moveTo>
                <a:lnTo>
                  <a:pt x="6751776" y="9833"/>
                </a:lnTo>
                <a:cubicBezTo>
                  <a:pt x="6755962" y="1893564"/>
                  <a:pt x="6760149" y="3777294"/>
                  <a:pt x="6764335" y="5661025"/>
                </a:cubicBezTo>
                <a:lnTo>
                  <a:pt x="601484" y="5661025"/>
                </a:lnTo>
                <a:cubicBezTo>
                  <a:pt x="269294" y="5661025"/>
                  <a:pt x="0" y="5391731"/>
                  <a:pt x="0" y="5059541"/>
                </a:cubicBezTo>
                <a:lnTo>
                  <a:pt x="0" y="0"/>
                </a:lnTo>
                <a:lnTo>
                  <a:pt x="0" y="0"/>
                </a:lnTo>
                <a:close/>
              </a:path>
            </a:pathLst>
          </a:custGeom>
        </p:spPr>
        <p:txBody>
          <a:bodyPr anchor="ctr"/>
          <a:lstStyle>
            <a:lvl1pPr marL="0" indent="0" algn="ctr">
              <a:buFontTx/>
              <a:buNone/>
              <a:defRPr>
                <a:solidFill>
                  <a:schemeClr val="bg1"/>
                </a:solidFill>
              </a:defRPr>
            </a:lvl1pPr>
          </a:lstStyle>
          <a:p>
            <a:endParaRPr lang="en-IN"/>
          </a:p>
        </p:txBody>
      </p:sp>
      <p:sp>
        <p:nvSpPr>
          <p:cNvPr id="4" name="Footer Placeholder 3">
            <a:extLst>
              <a:ext uri="{FF2B5EF4-FFF2-40B4-BE49-F238E27FC236}">
                <a16:creationId xmlns:a16="http://schemas.microsoft.com/office/drawing/2014/main" id="{2AC96DC0-9DF8-4608-A030-51031E07BD43}"/>
              </a:ext>
            </a:extLst>
          </p:cNvPr>
          <p:cNvSpPr>
            <a:spLocks noGrp="1"/>
          </p:cNvSpPr>
          <p:nvPr>
            <p:ph type="ftr" sz="quarter" idx="11"/>
          </p:nvPr>
        </p:nvSpPr>
        <p:spPr>
          <a:xfrm>
            <a:off x="633986" y="6231657"/>
            <a:ext cx="2292837" cy="365125"/>
          </a:xfrm>
        </p:spPr>
        <p:txBody>
          <a:bodyPr/>
          <a:lstStyle>
            <a:lvl1pPr algn="l">
              <a:defRPr/>
            </a:lvl1pPr>
          </a:lstStyle>
          <a:p>
            <a:r>
              <a:rPr lang="en-US"/>
              <a:t>HX-Centric Intelligent Operations</a:t>
            </a:r>
          </a:p>
        </p:txBody>
      </p:sp>
      <p:sp>
        <p:nvSpPr>
          <p:cNvPr id="5" name="Rectangle: Rounded Corners 4">
            <a:extLst>
              <a:ext uri="{FF2B5EF4-FFF2-40B4-BE49-F238E27FC236}">
                <a16:creationId xmlns:a16="http://schemas.microsoft.com/office/drawing/2014/main" id="{30B39E9C-484A-4499-A4DE-24B8498CD003}"/>
              </a:ext>
            </a:extLst>
          </p:cNvPr>
          <p:cNvSpPr/>
          <p:nvPr userDrawn="1"/>
        </p:nvSpPr>
        <p:spPr>
          <a:xfrm rot="2700000">
            <a:off x="11162298" y="6226020"/>
            <a:ext cx="365125" cy="365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7" name="Slide Number Placeholder 4">
            <a:extLst>
              <a:ext uri="{FF2B5EF4-FFF2-40B4-BE49-F238E27FC236}">
                <a16:creationId xmlns:a16="http://schemas.microsoft.com/office/drawing/2014/main" id="{CFBD12AD-2DBF-490F-BA4A-0CDAFD8039E6}"/>
              </a:ext>
            </a:extLst>
          </p:cNvPr>
          <p:cNvSpPr>
            <a:spLocks noGrp="1"/>
          </p:cNvSpPr>
          <p:nvPr>
            <p:ph type="sldNum" sz="quarter" idx="12"/>
          </p:nvPr>
        </p:nvSpPr>
        <p:spPr>
          <a:xfrm>
            <a:off x="11106208" y="6231657"/>
            <a:ext cx="495790" cy="365125"/>
          </a:xfrm>
        </p:spPr>
        <p:txBody>
          <a:bodyPr/>
          <a:lstStyle>
            <a:lvl1pPr algn="ctr">
              <a:defRPr>
                <a:solidFill>
                  <a:schemeClr val="bg1"/>
                </a:solidFill>
              </a:defRPr>
            </a:lvl1pPr>
          </a:lstStyle>
          <a:p>
            <a:fld id="{96E69268-9C8B-4EBF-A9EE-DC5DC2D48DC3}" type="slidenum">
              <a:rPr lang="en-US" smtClean="0"/>
              <a:pPr/>
              <a:t>‹#›</a:t>
            </a:fld>
            <a:endParaRPr lang="en-US"/>
          </a:p>
        </p:txBody>
      </p:sp>
      <p:cxnSp>
        <p:nvCxnSpPr>
          <p:cNvPr id="8" name="Straight Connector 7">
            <a:extLst>
              <a:ext uri="{FF2B5EF4-FFF2-40B4-BE49-F238E27FC236}">
                <a16:creationId xmlns:a16="http://schemas.microsoft.com/office/drawing/2014/main" id="{9091334E-B08D-4885-950E-E86B6C5B61A7}"/>
              </a:ext>
            </a:extLst>
          </p:cNvPr>
          <p:cNvCxnSpPr>
            <a:cxnSpLocks/>
            <a:stCxn id="4" idx="3"/>
          </p:cNvCxnSpPr>
          <p:nvPr userDrawn="1"/>
        </p:nvCxnSpPr>
        <p:spPr>
          <a:xfrm flipV="1">
            <a:off x="2926824" y="6400649"/>
            <a:ext cx="7994969" cy="135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2419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hat We Do">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C96DC0-9DF8-4608-A030-51031E07BD43}"/>
              </a:ext>
            </a:extLst>
          </p:cNvPr>
          <p:cNvSpPr>
            <a:spLocks noGrp="1"/>
          </p:cNvSpPr>
          <p:nvPr>
            <p:ph type="ftr" sz="quarter" idx="11"/>
          </p:nvPr>
        </p:nvSpPr>
        <p:spPr>
          <a:xfrm>
            <a:off x="633986" y="6231657"/>
            <a:ext cx="2292837" cy="365125"/>
          </a:xfrm>
        </p:spPr>
        <p:txBody>
          <a:bodyPr/>
          <a:lstStyle>
            <a:lvl1pPr algn="l">
              <a:defRPr/>
            </a:lvl1pPr>
          </a:lstStyle>
          <a:p>
            <a:r>
              <a:rPr lang="en-US"/>
              <a:t>HX-Centric Intelligent Operations</a:t>
            </a:r>
          </a:p>
        </p:txBody>
      </p:sp>
      <p:sp>
        <p:nvSpPr>
          <p:cNvPr id="5" name="Rectangle: Rounded Corners 4">
            <a:extLst>
              <a:ext uri="{FF2B5EF4-FFF2-40B4-BE49-F238E27FC236}">
                <a16:creationId xmlns:a16="http://schemas.microsoft.com/office/drawing/2014/main" id="{30B39E9C-484A-4499-A4DE-24B8498CD003}"/>
              </a:ext>
            </a:extLst>
          </p:cNvPr>
          <p:cNvSpPr/>
          <p:nvPr userDrawn="1"/>
        </p:nvSpPr>
        <p:spPr>
          <a:xfrm rot="2700000">
            <a:off x="11162298" y="6226020"/>
            <a:ext cx="365125" cy="3652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7" name="Slide Number Placeholder 4">
            <a:extLst>
              <a:ext uri="{FF2B5EF4-FFF2-40B4-BE49-F238E27FC236}">
                <a16:creationId xmlns:a16="http://schemas.microsoft.com/office/drawing/2014/main" id="{CFBD12AD-2DBF-490F-BA4A-0CDAFD8039E6}"/>
              </a:ext>
            </a:extLst>
          </p:cNvPr>
          <p:cNvSpPr>
            <a:spLocks noGrp="1"/>
          </p:cNvSpPr>
          <p:nvPr>
            <p:ph type="sldNum" sz="quarter" idx="12"/>
          </p:nvPr>
        </p:nvSpPr>
        <p:spPr>
          <a:xfrm>
            <a:off x="11106208" y="6231657"/>
            <a:ext cx="495790" cy="365125"/>
          </a:xfrm>
        </p:spPr>
        <p:txBody>
          <a:bodyPr/>
          <a:lstStyle>
            <a:lvl1pPr algn="ctr">
              <a:defRPr>
                <a:solidFill>
                  <a:schemeClr val="bg1"/>
                </a:solidFill>
              </a:defRPr>
            </a:lvl1pPr>
          </a:lstStyle>
          <a:p>
            <a:fld id="{96E69268-9C8B-4EBF-A9EE-DC5DC2D48DC3}" type="slidenum">
              <a:rPr lang="en-US" smtClean="0"/>
              <a:pPr/>
              <a:t>‹#›</a:t>
            </a:fld>
            <a:endParaRPr lang="en-US"/>
          </a:p>
        </p:txBody>
      </p:sp>
      <p:cxnSp>
        <p:nvCxnSpPr>
          <p:cNvPr id="8" name="Straight Connector 7">
            <a:extLst>
              <a:ext uri="{FF2B5EF4-FFF2-40B4-BE49-F238E27FC236}">
                <a16:creationId xmlns:a16="http://schemas.microsoft.com/office/drawing/2014/main" id="{9091334E-B08D-4885-950E-E86B6C5B61A7}"/>
              </a:ext>
            </a:extLst>
          </p:cNvPr>
          <p:cNvCxnSpPr>
            <a:cxnSpLocks/>
            <a:stCxn id="4" idx="3"/>
          </p:cNvCxnSpPr>
          <p:nvPr userDrawn="1"/>
        </p:nvCxnSpPr>
        <p:spPr>
          <a:xfrm flipV="1">
            <a:off x="2926824" y="6400649"/>
            <a:ext cx="7994969" cy="1357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Picture Placeholder 2">
            <a:extLst>
              <a:ext uri="{FF2B5EF4-FFF2-40B4-BE49-F238E27FC236}">
                <a16:creationId xmlns:a16="http://schemas.microsoft.com/office/drawing/2014/main" id="{E1DE8CA1-270A-4BCF-ABCF-A1BEAEFA95AD}"/>
              </a:ext>
            </a:extLst>
          </p:cNvPr>
          <p:cNvSpPr>
            <a:spLocks noGrp="1"/>
          </p:cNvSpPr>
          <p:nvPr>
            <p:ph type="pic" sz="quarter" idx="14"/>
          </p:nvPr>
        </p:nvSpPr>
        <p:spPr>
          <a:xfrm>
            <a:off x="-20545" y="-11151"/>
            <a:ext cx="6786643"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1590684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401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meline2">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E4973F43-2A8D-46DA-8FB2-E077D384393F}"/>
              </a:ext>
            </a:extLst>
          </p:cNvPr>
          <p:cNvSpPr/>
          <p:nvPr userDrawn="1"/>
        </p:nvSpPr>
        <p:spPr>
          <a:xfrm>
            <a:off x="11060413" y="359431"/>
            <a:ext cx="522246" cy="52211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sp>
        <p:nvSpPr>
          <p:cNvPr id="5" name="Slide Number Placeholder 4"/>
          <p:cNvSpPr>
            <a:spLocks noGrp="1"/>
          </p:cNvSpPr>
          <p:nvPr>
            <p:ph type="sldNum" sz="quarter" idx="12"/>
          </p:nvPr>
        </p:nvSpPr>
        <p:spPr>
          <a:xfrm>
            <a:off x="11065845" y="359888"/>
            <a:ext cx="516555"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29933073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540270" y="6291035"/>
            <a:ext cx="5111461" cy="365125"/>
          </a:xfrm>
        </p:spPr>
        <p:txBody>
          <a:bodyPr/>
          <a:lstStyle>
            <a:lvl1pPr algn="ctr">
              <a:defRPr sz="13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HX-Centric Intelligent Operations</a:t>
            </a:r>
          </a:p>
        </p:txBody>
      </p:sp>
      <p:sp>
        <p:nvSpPr>
          <p:cNvPr id="13" name="Diamond 12">
            <a:extLst>
              <a:ext uri="{FF2B5EF4-FFF2-40B4-BE49-F238E27FC236}">
                <a16:creationId xmlns:a16="http://schemas.microsoft.com/office/drawing/2014/main" id="{E4973F43-2A8D-46DA-8FB2-E077D384393F}"/>
              </a:ext>
            </a:extLst>
          </p:cNvPr>
          <p:cNvSpPr/>
          <p:nvPr userDrawn="1"/>
        </p:nvSpPr>
        <p:spPr>
          <a:xfrm>
            <a:off x="11060413" y="359431"/>
            <a:ext cx="522246" cy="52211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chemeClr val="bg1"/>
              </a:solidFill>
            </a:endParaRPr>
          </a:p>
        </p:txBody>
      </p:sp>
      <p:grpSp>
        <p:nvGrpSpPr>
          <p:cNvPr id="34" name="Group 33">
            <a:extLst>
              <a:ext uri="{FF2B5EF4-FFF2-40B4-BE49-F238E27FC236}">
                <a16:creationId xmlns:a16="http://schemas.microsoft.com/office/drawing/2014/main" id="{FF26A855-D2C8-4657-852A-1144FF2C76FD}"/>
              </a:ext>
            </a:extLst>
          </p:cNvPr>
          <p:cNvGrpSpPr/>
          <p:nvPr userDrawn="1"/>
        </p:nvGrpSpPr>
        <p:grpSpPr>
          <a:xfrm>
            <a:off x="766020" y="6473596"/>
            <a:ext cx="10813345" cy="0"/>
            <a:chOff x="765820" y="6453336"/>
            <a:chExt cx="10810529" cy="0"/>
          </a:xfrm>
        </p:grpSpPr>
        <p:cxnSp>
          <p:nvCxnSpPr>
            <p:cNvPr id="35" name="Straight Connector 34">
              <a:extLst>
                <a:ext uri="{FF2B5EF4-FFF2-40B4-BE49-F238E27FC236}">
                  <a16:creationId xmlns:a16="http://schemas.microsoft.com/office/drawing/2014/main" id="{8F86ECE5-BEBF-4B8E-B5AC-3D7902444F17}"/>
                </a:ext>
              </a:extLst>
            </p:cNvPr>
            <p:cNvCxnSpPr/>
            <p:nvPr userDrawn="1"/>
          </p:nvCxnSpPr>
          <p:spPr>
            <a:xfrm flipH="1">
              <a:off x="765820"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E7DEAD-E565-41EC-A7FE-3210F6139698}"/>
                </a:ext>
              </a:extLst>
            </p:cNvPr>
            <p:cNvCxnSpPr/>
            <p:nvPr userDrawn="1"/>
          </p:nvCxnSpPr>
          <p:spPr>
            <a:xfrm flipH="1">
              <a:off x="7399885" y="6453336"/>
              <a:ext cx="417646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a:xfrm>
            <a:off x="11065845" y="359888"/>
            <a:ext cx="516555" cy="522110"/>
          </a:xfrm>
        </p:spPr>
        <p:txBody>
          <a:bodyPr lIns="0" tIns="0" rIns="0" bIns="0" anchor="ctr" anchorCtr="1"/>
          <a:lstStyle>
            <a:lvl1pPr>
              <a:defRPr sz="13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499429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0"/>
            <a:ext cx="228906" cy="23495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ysClr val="windowText" lastClr="000000"/>
              </a:solidFill>
              <a:effectLst/>
              <a:uLnTx/>
              <a:uFillTx/>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3"/>
            <a:ext cx="6273800" cy="376237"/>
          </a:xfrm>
        </p:spPr>
        <p:txBody>
          <a:bodyPr/>
          <a:lstStyle>
            <a:lvl1pPr marL="0" indent="0">
              <a:buNone/>
              <a:defRPr sz="1800" b="1" i="0">
                <a:solidFill>
                  <a:schemeClr val="tx1"/>
                </a:solidFill>
                <a:latin typeface="Roboto Condensed Light" panose="02000000000000000000" pitchFamily="2" charset="0"/>
                <a:ea typeface="Roboto Condensed Light" panose="02000000000000000000" pitchFamily="2" charset="0"/>
                <a:cs typeface="Segoe UI Semilight" panose="020B0402040204020203" pitchFamily="34" charset="0"/>
              </a:defRPr>
            </a:lvl1pPr>
            <a:lvl2pPr marL="457200" indent="0">
              <a:buNone/>
              <a:defRPr/>
            </a:lvl2pPr>
          </a:lstStyle>
          <a:p>
            <a:pPr lvl="0"/>
            <a:r>
              <a:rPr lang="en-US"/>
              <a:t>EDIT MASTER TEXT STYLES</a:t>
            </a:r>
          </a:p>
          <a:p>
            <a:pPr lvl="1"/>
            <a:endParaRPr lang="en-US"/>
          </a:p>
        </p:txBody>
      </p:sp>
    </p:spTree>
    <p:extLst>
      <p:ext uri="{BB962C8B-B14F-4D97-AF65-F5344CB8AC3E}">
        <p14:creationId xmlns:p14="http://schemas.microsoft.com/office/powerpoint/2010/main" val="2473951973"/>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O NOT USE — Instructions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3870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dy Slide - white skinny pic lef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0" y="0"/>
            <a:ext cx="5334000" cy="6858000"/>
          </a:xfrm>
        </p:spPr>
        <p:txBody>
          <a:bodyPr/>
          <a:lstStyle/>
          <a:p>
            <a:r>
              <a:rPr lang="en-US"/>
              <a:t>LEFT-side skinny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5334000" y="457200"/>
            <a:ext cx="5943600" cy="1636776"/>
          </a:xfrm>
        </p:spPr>
        <p:txBody>
          <a:bodyPr lIns="758952" rIns="0"/>
          <a:lstStyle/>
          <a:p>
            <a:r>
              <a:rPr lang="en-US"/>
              <a:t>Click to edit Master title style</a:t>
            </a:r>
          </a:p>
        </p:txBody>
      </p:sp>
      <p:sp>
        <p:nvSpPr>
          <p:cNvPr id="4" name="Footer Placeholder 6">
            <a:extLst>
              <a:ext uri="{FF2B5EF4-FFF2-40B4-BE49-F238E27FC236}">
                <a16:creationId xmlns:a16="http://schemas.microsoft.com/office/drawing/2014/main" id="{459FFB76-4B18-8645-A65F-4E051830A9F4}"/>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lang="en-US" sz="1000" b="0" i="0" kern="1200" dirty="0">
                <a:solidFill>
                  <a:schemeClr val="accent4"/>
                </a:solidFill>
                <a:latin typeface="Avenir Next LT Pro" panose="020B0504020202020204" pitchFamily="34" charset="77"/>
                <a:ea typeface="+mn-ea"/>
                <a:cs typeface="+mn-cs"/>
              </a:defRPr>
            </a:lvl1pPr>
          </a:lstStyle>
          <a:p>
            <a:r>
              <a:rPr lang="en-US"/>
              <a:t>HX-Centric Intelligent Operations</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5334000" y="2240280"/>
            <a:ext cx="5943600" cy="3093720"/>
          </a:xfrm>
        </p:spPr>
        <p:txBody>
          <a:bodyPr lIns="758952" rIns="0"/>
          <a:lstStyle>
            <a:lvl1pPr>
              <a:spcAft>
                <a:spcPts val="0"/>
              </a:spcAft>
              <a:defRPr>
                <a:solidFill>
                  <a:schemeClr val="bg2"/>
                </a:solidFill>
              </a:defRPr>
            </a:lvl1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pic>
        <p:nvPicPr>
          <p:cNvPr id="8" name="Graphic 7">
            <a:extLst>
              <a:ext uri="{FF2B5EF4-FFF2-40B4-BE49-F238E27FC236}">
                <a16:creationId xmlns:a16="http://schemas.microsoft.com/office/drawing/2014/main" id="{E1E93BF2-02B4-F54A-AEEA-3CBFFAEE56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pic>
        <p:nvPicPr>
          <p:cNvPr id="9" name="Graphic 8">
            <a:extLst>
              <a:ext uri="{FF2B5EF4-FFF2-40B4-BE49-F238E27FC236}">
                <a16:creationId xmlns:a16="http://schemas.microsoft.com/office/drawing/2014/main" id="{EDDC4EE3-DC25-1C4C-AAB8-D006AAF0E1E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16120" y="6068437"/>
            <a:ext cx="598280" cy="584835"/>
          </a:xfrm>
          <a:prstGeom prst="rect">
            <a:avLst/>
          </a:prstGeom>
        </p:spPr>
      </p:pic>
      <p:sp>
        <p:nvSpPr>
          <p:cNvPr id="10" name="Slide Number Placeholder 5">
            <a:extLst>
              <a:ext uri="{FF2B5EF4-FFF2-40B4-BE49-F238E27FC236}">
                <a16:creationId xmlns:a16="http://schemas.microsoft.com/office/drawing/2014/main" id="{4F4A0DE6-6B68-9246-B0AF-C6B4AA0551FE}"/>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0005545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Slide - black skinny pic right">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6858000" y="0"/>
            <a:ext cx="5334000" cy="6858000"/>
          </a:xfrm>
        </p:spPr>
        <p:txBody>
          <a:bodyPr/>
          <a:lstStyle>
            <a:lvl1pPr>
              <a:defRPr>
                <a:solidFill>
                  <a:schemeClr val="bg1"/>
                </a:solidFill>
              </a:defRPr>
            </a:lvl1pPr>
          </a:lstStyle>
          <a:p>
            <a:r>
              <a:rPr lang="en-US"/>
              <a:t>Right-side skinny Picture</a:t>
            </a:r>
          </a:p>
        </p:txBody>
      </p:sp>
      <p:sp>
        <p:nvSpPr>
          <p:cNvPr id="8" name="Slide Number Placeholder 5">
            <a:extLst>
              <a:ext uri="{FF2B5EF4-FFF2-40B4-BE49-F238E27FC236}">
                <a16:creationId xmlns:a16="http://schemas.microsoft.com/office/drawing/2014/main" id="{6D5B6F30-3655-3E4C-885E-6ECE5153E7FF}"/>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400" y="456987"/>
            <a:ext cx="5943600" cy="1636776"/>
          </a:xfrm>
        </p:spPr>
        <p:txBody>
          <a:bodyPr rIns="758952"/>
          <a:lstStyle>
            <a:lvl1pPr>
              <a:defRPr>
                <a:solidFill>
                  <a:schemeClr val="bg1"/>
                </a:solidFill>
              </a:defRPr>
            </a:lvl1pPr>
          </a:lstStyle>
          <a:p>
            <a:r>
              <a:rPr lang="en-US"/>
              <a:t>Click to edit Master title style</a:t>
            </a:r>
          </a:p>
        </p:txBody>
      </p:sp>
      <p:sp>
        <p:nvSpPr>
          <p:cNvPr id="4" name="Footer Placeholder 6">
            <a:extLst>
              <a:ext uri="{FF2B5EF4-FFF2-40B4-BE49-F238E27FC236}">
                <a16:creationId xmlns:a16="http://schemas.microsoft.com/office/drawing/2014/main" id="{459FFB76-4B18-8645-A65F-4E051830A9F4}"/>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5943600" cy="3093720"/>
          </a:xfrm>
        </p:spPr>
        <p:txBody>
          <a:bodyPr/>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Graphic 16">
            <a:extLst>
              <a:ext uri="{FF2B5EF4-FFF2-40B4-BE49-F238E27FC236}">
                <a16:creationId xmlns:a16="http://schemas.microsoft.com/office/drawing/2014/main" id="{E4412802-8ECB-4443-8609-C783927518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Tree>
    <p:extLst>
      <p:ext uri="{BB962C8B-B14F-4D97-AF65-F5344CB8AC3E}">
        <p14:creationId xmlns:p14="http://schemas.microsoft.com/office/powerpoint/2010/main" val="195693790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dy Slide - black skinny pic left">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0" y="0"/>
            <a:ext cx="5334000" cy="6858000"/>
          </a:xfrm>
        </p:spPr>
        <p:txBody>
          <a:bodyPr/>
          <a:lstStyle>
            <a:lvl1pPr>
              <a:defRPr>
                <a:solidFill>
                  <a:schemeClr val="bg1"/>
                </a:solidFill>
              </a:defRPr>
            </a:lvl1pPr>
          </a:lstStyle>
          <a:p>
            <a:r>
              <a:rPr lang="en-US"/>
              <a:t>LEFT-side skinny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5334000" y="457200"/>
            <a:ext cx="5943600" cy="1636776"/>
          </a:xfrm>
        </p:spPr>
        <p:txBody>
          <a:bodyPr lIns="758952" rIns="0"/>
          <a:lstStyle>
            <a:lvl1pPr>
              <a:defRPr>
                <a:solidFill>
                  <a:schemeClr val="bg1"/>
                </a:solidFill>
              </a:defRPr>
            </a:lvl1pPr>
          </a:lstStyle>
          <a:p>
            <a:r>
              <a:rPr lang="en-US"/>
              <a:t>Click to edit Master title style</a:t>
            </a:r>
          </a:p>
        </p:txBody>
      </p:sp>
      <p:sp>
        <p:nvSpPr>
          <p:cNvPr id="4" name="Footer Placeholder 6">
            <a:extLst>
              <a:ext uri="{FF2B5EF4-FFF2-40B4-BE49-F238E27FC236}">
                <a16:creationId xmlns:a16="http://schemas.microsoft.com/office/drawing/2014/main" id="{459FFB76-4B18-8645-A65F-4E051830A9F4}"/>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5334000" y="2240280"/>
            <a:ext cx="5943600" cy="3093720"/>
          </a:xfrm>
        </p:spPr>
        <p:txBody>
          <a:bodyPr lIns="758952" rIns="0"/>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pic>
        <p:nvPicPr>
          <p:cNvPr id="8" name="Graphic 7">
            <a:extLst>
              <a:ext uri="{FF2B5EF4-FFF2-40B4-BE49-F238E27FC236}">
                <a16:creationId xmlns:a16="http://schemas.microsoft.com/office/drawing/2014/main" id="{E1E93BF2-02B4-F54A-AEEA-3CBFFAEE56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9" name="Slide Number Placeholder 5">
            <a:extLst>
              <a:ext uri="{FF2B5EF4-FFF2-40B4-BE49-F238E27FC236}">
                <a16:creationId xmlns:a16="http://schemas.microsoft.com/office/drawing/2014/main" id="{DB68710D-3E0E-164E-BD6B-901C214FE183}"/>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522812067"/>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dy Slide - blue skinny pic left">
    <p:bg>
      <p:bgPr>
        <a:solidFill>
          <a:schemeClr val="bg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0" y="0"/>
            <a:ext cx="5334000" cy="6858000"/>
          </a:xfrm>
        </p:spPr>
        <p:txBody>
          <a:bodyPr/>
          <a:lstStyle>
            <a:lvl1pPr>
              <a:defRPr>
                <a:solidFill>
                  <a:schemeClr val="bg1"/>
                </a:solidFill>
              </a:defRPr>
            </a:lvl1pPr>
          </a:lstStyle>
          <a:p>
            <a:r>
              <a:rPr lang="en-US"/>
              <a:t>LEFT-side skinny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5334000" y="457200"/>
            <a:ext cx="5943600" cy="1636776"/>
          </a:xfrm>
        </p:spPr>
        <p:txBody>
          <a:bodyPr lIns="758952" rIns="0"/>
          <a:lstStyle>
            <a:lvl1pPr>
              <a:defRPr>
                <a:solidFill>
                  <a:schemeClr val="bg1"/>
                </a:solidFill>
              </a:defRPr>
            </a:lvl1pPr>
          </a:lstStyle>
          <a:p>
            <a:r>
              <a:rPr lang="en-US"/>
              <a:t>Click to edit Master title style</a:t>
            </a:r>
          </a:p>
        </p:txBody>
      </p:sp>
      <p:sp>
        <p:nvSpPr>
          <p:cNvPr id="4" name="Footer Placeholder 6">
            <a:extLst>
              <a:ext uri="{FF2B5EF4-FFF2-40B4-BE49-F238E27FC236}">
                <a16:creationId xmlns:a16="http://schemas.microsoft.com/office/drawing/2014/main" id="{459FFB76-4B18-8645-A65F-4E051830A9F4}"/>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5334000" y="2240280"/>
            <a:ext cx="5943600" cy="3093720"/>
          </a:xfrm>
        </p:spPr>
        <p:txBody>
          <a:bodyPr lIns="758952" rIns="0"/>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pic>
        <p:nvPicPr>
          <p:cNvPr id="8" name="Graphic 7">
            <a:extLst>
              <a:ext uri="{FF2B5EF4-FFF2-40B4-BE49-F238E27FC236}">
                <a16:creationId xmlns:a16="http://schemas.microsoft.com/office/drawing/2014/main" id="{E1E93BF2-02B4-F54A-AEEA-3CBFFAEE56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9" name="Slide Number Placeholder 5">
            <a:extLst>
              <a:ext uri="{FF2B5EF4-FFF2-40B4-BE49-F238E27FC236}">
                <a16:creationId xmlns:a16="http://schemas.microsoft.com/office/drawing/2014/main" id="{D2493467-43FF-2D4C-8A0C-3A0D77DCFE32}"/>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410331770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dy Slide - purple skinny pic left">
    <p:bg>
      <p:bgPr>
        <a:solidFill>
          <a:schemeClr val="tx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0" y="0"/>
            <a:ext cx="5334000" cy="6858000"/>
          </a:xfrm>
        </p:spPr>
        <p:txBody>
          <a:bodyPr/>
          <a:lstStyle>
            <a:lvl1pPr>
              <a:defRPr>
                <a:solidFill>
                  <a:schemeClr val="bg1"/>
                </a:solidFill>
              </a:defRPr>
            </a:lvl1pPr>
          </a:lstStyle>
          <a:p>
            <a:r>
              <a:rPr lang="en-US"/>
              <a:t>LEFT-side skinny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5334000" y="457200"/>
            <a:ext cx="5943600" cy="1636776"/>
          </a:xfrm>
        </p:spPr>
        <p:txBody>
          <a:bodyPr lIns="758952" rIns="0"/>
          <a:lstStyle>
            <a:lvl1pPr>
              <a:defRPr>
                <a:solidFill>
                  <a:schemeClr val="bg1"/>
                </a:solidFill>
              </a:defRPr>
            </a:lvl1pPr>
          </a:lstStyle>
          <a:p>
            <a:r>
              <a:rPr lang="en-US"/>
              <a:t>Click to edit Master title style</a:t>
            </a:r>
          </a:p>
        </p:txBody>
      </p:sp>
      <p:sp>
        <p:nvSpPr>
          <p:cNvPr id="4" name="Footer Placeholder 6">
            <a:extLst>
              <a:ext uri="{FF2B5EF4-FFF2-40B4-BE49-F238E27FC236}">
                <a16:creationId xmlns:a16="http://schemas.microsoft.com/office/drawing/2014/main" id="{459FFB76-4B18-8645-A65F-4E051830A9F4}"/>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5334000" y="2240280"/>
            <a:ext cx="5943600" cy="3093720"/>
          </a:xfrm>
        </p:spPr>
        <p:txBody>
          <a:bodyPr lIns="758952" rIns="0"/>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pic>
        <p:nvPicPr>
          <p:cNvPr id="8" name="Graphic 7">
            <a:extLst>
              <a:ext uri="{FF2B5EF4-FFF2-40B4-BE49-F238E27FC236}">
                <a16:creationId xmlns:a16="http://schemas.microsoft.com/office/drawing/2014/main" id="{E1E93BF2-02B4-F54A-AEEA-3CBFFAEE56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9" name="Slide Number Placeholder 5">
            <a:extLst>
              <a:ext uri="{FF2B5EF4-FFF2-40B4-BE49-F238E27FC236}">
                <a16:creationId xmlns:a16="http://schemas.microsoft.com/office/drawing/2014/main" id="{08770AA2-2F39-6F4A-8EB1-CF6CED929B0B}"/>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97940713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dy Slide - white square pic lef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0" y="0"/>
            <a:ext cx="6858000" cy="6858000"/>
          </a:xfrm>
        </p:spPr>
        <p:txBody>
          <a:bodyPr/>
          <a:lstStyle/>
          <a:p>
            <a:r>
              <a:rPr lang="en-US"/>
              <a:t>LEFT-side SQUARE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6858000" y="457200"/>
            <a:ext cx="4416552" cy="1636776"/>
          </a:xfrm>
        </p:spPr>
        <p:txBody>
          <a:bodyPr lIns="758952" rIns="0"/>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6858000" y="2240280"/>
            <a:ext cx="4419601" cy="3093720"/>
          </a:xfrm>
        </p:spPr>
        <p:txBody>
          <a:bodyPr lIns="758952" rIns="0"/>
          <a:lstStyle>
            <a:lvl1pPr>
              <a:spcAft>
                <a:spcPts val="0"/>
              </a:spcAft>
              <a:defRPr>
                <a:solidFill>
                  <a:schemeClr val="bg2"/>
                </a:solidFill>
              </a:defRPr>
            </a:lvl1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sp>
        <p:nvSpPr>
          <p:cNvPr id="9" name="Footer Placeholder 6">
            <a:extLst>
              <a:ext uri="{FF2B5EF4-FFF2-40B4-BE49-F238E27FC236}">
                <a16:creationId xmlns:a16="http://schemas.microsoft.com/office/drawing/2014/main" id="{AF64BE72-572F-A345-B57F-4DDFEE9575FD}"/>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pic>
        <p:nvPicPr>
          <p:cNvPr id="10" name="Graphic 9">
            <a:extLst>
              <a:ext uri="{FF2B5EF4-FFF2-40B4-BE49-F238E27FC236}">
                <a16:creationId xmlns:a16="http://schemas.microsoft.com/office/drawing/2014/main" id="{4FFDD1B2-2484-104E-AA3C-C80CBDF0D6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pic>
        <p:nvPicPr>
          <p:cNvPr id="8" name="Graphic 7">
            <a:extLst>
              <a:ext uri="{FF2B5EF4-FFF2-40B4-BE49-F238E27FC236}">
                <a16:creationId xmlns:a16="http://schemas.microsoft.com/office/drawing/2014/main" id="{F4F07E51-D071-8B43-8B6F-B9744BA4A8E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16120" y="6068437"/>
            <a:ext cx="598280" cy="584835"/>
          </a:xfrm>
          <a:prstGeom prst="rect">
            <a:avLst/>
          </a:prstGeom>
        </p:spPr>
      </p:pic>
      <p:sp>
        <p:nvSpPr>
          <p:cNvPr id="11" name="Slide Number Placeholder 5">
            <a:extLst>
              <a:ext uri="{FF2B5EF4-FFF2-40B4-BE49-F238E27FC236}">
                <a16:creationId xmlns:a16="http://schemas.microsoft.com/office/drawing/2014/main" id="{F3925986-67E0-0F40-99C9-750686545E30}"/>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08686232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dy Slide - black square pic left">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0" y="0"/>
            <a:ext cx="6858000" cy="6858000"/>
          </a:xfrm>
        </p:spPr>
        <p:txBody>
          <a:bodyPr/>
          <a:lstStyle>
            <a:lvl1pPr>
              <a:defRPr>
                <a:solidFill>
                  <a:schemeClr val="bg1"/>
                </a:solidFill>
              </a:defRPr>
            </a:lvl1pPr>
          </a:lstStyle>
          <a:p>
            <a:r>
              <a:rPr lang="en-US"/>
              <a:t>LEFT-side SQUARE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6858000" y="457200"/>
            <a:ext cx="4416552" cy="1636776"/>
          </a:xfrm>
        </p:spPr>
        <p:txBody>
          <a:bodyPr lIns="758952" rIns="0"/>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6858000" y="2240280"/>
            <a:ext cx="4419601" cy="3093720"/>
          </a:xfrm>
        </p:spPr>
        <p:txBody>
          <a:bodyPr lIns="758952" rIns="0"/>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sp>
        <p:nvSpPr>
          <p:cNvPr id="9" name="Footer Placeholder 6">
            <a:extLst>
              <a:ext uri="{FF2B5EF4-FFF2-40B4-BE49-F238E27FC236}">
                <a16:creationId xmlns:a16="http://schemas.microsoft.com/office/drawing/2014/main" id="{AF64BE72-572F-A345-B57F-4DDFEE9575FD}"/>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pic>
        <p:nvPicPr>
          <p:cNvPr id="10" name="Graphic 9">
            <a:extLst>
              <a:ext uri="{FF2B5EF4-FFF2-40B4-BE49-F238E27FC236}">
                <a16:creationId xmlns:a16="http://schemas.microsoft.com/office/drawing/2014/main" id="{4FFDD1B2-2484-104E-AA3C-C80CBDF0D6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8" name="Slide Number Placeholder 5">
            <a:extLst>
              <a:ext uri="{FF2B5EF4-FFF2-40B4-BE49-F238E27FC236}">
                <a16:creationId xmlns:a16="http://schemas.microsoft.com/office/drawing/2014/main" id="{0D423114-0553-9D44-AE09-822D98861B7D}"/>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490482182"/>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dy Slide - blue square pic left">
    <p:bg>
      <p:bgPr>
        <a:solidFill>
          <a:schemeClr val="bg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0" y="0"/>
            <a:ext cx="6858000" cy="6858000"/>
          </a:xfrm>
        </p:spPr>
        <p:txBody>
          <a:bodyPr/>
          <a:lstStyle>
            <a:lvl1pPr>
              <a:defRPr>
                <a:solidFill>
                  <a:schemeClr val="bg1"/>
                </a:solidFill>
              </a:defRPr>
            </a:lvl1pPr>
          </a:lstStyle>
          <a:p>
            <a:r>
              <a:rPr lang="en-US"/>
              <a:t>LEFT-side SQUARE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6858000" y="457200"/>
            <a:ext cx="4419601" cy="1636776"/>
          </a:xfrm>
        </p:spPr>
        <p:txBody>
          <a:bodyPr lIns="758952" rIns="0"/>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6858000" y="2240280"/>
            <a:ext cx="4419601" cy="3093720"/>
          </a:xfrm>
        </p:spPr>
        <p:txBody>
          <a:bodyPr lIns="758952" rIns="0"/>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sp>
        <p:nvSpPr>
          <p:cNvPr id="9" name="Footer Placeholder 6">
            <a:extLst>
              <a:ext uri="{FF2B5EF4-FFF2-40B4-BE49-F238E27FC236}">
                <a16:creationId xmlns:a16="http://schemas.microsoft.com/office/drawing/2014/main" id="{AF64BE72-572F-A345-B57F-4DDFEE9575FD}"/>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pic>
        <p:nvPicPr>
          <p:cNvPr id="10" name="Graphic 9">
            <a:extLst>
              <a:ext uri="{FF2B5EF4-FFF2-40B4-BE49-F238E27FC236}">
                <a16:creationId xmlns:a16="http://schemas.microsoft.com/office/drawing/2014/main" id="{4FFDD1B2-2484-104E-AA3C-C80CBDF0D6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8" name="Slide Number Placeholder 5">
            <a:extLst>
              <a:ext uri="{FF2B5EF4-FFF2-40B4-BE49-F238E27FC236}">
                <a16:creationId xmlns:a16="http://schemas.microsoft.com/office/drawing/2014/main" id="{C3841EC8-CDA2-ED40-AB61-9CB8D10CA088}"/>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129032789"/>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dy Slide - purple square pic left">
    <p:bg>
      <p:bgPr>
        <a:solidFill>
          <a:schemeClr val="tx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0" y="0"/>
            <a:ext cx="6858000" cy="6858000"/>
          </a:xfrm>
        </p:spPr>
        <p:txBody>
          <a:bodyPr/>
          <a:lstStyle>
            <a:lvl1pPr>
              <a:defRPr>
                <a:solidFill>
                  <a:schemeClr val="bg1"/>
                </a:solidFill>
              </a:defRPr>
            </a:lvl1pPr>
          </a:lstStyle>
          <a:p>
            <a:r>
              <a:rPr lang="en-US"/>
              <a:t>LEFT-side SQUARE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6858000" y="457200"/>
            <a:ext cx="4419601" cy="1636776"/>
          </a:xfrm>
        </p:spPr>
        <p:txBody>
          <a:bodyPr lIns="758952" rIns="0"/>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6858000" y="2240280"/>
            <a:ext cx="4419601" cy="3093720"/>
          </a:xfrm>
        </p:spPr>
        <p:txBody>
          <a:bodyPr lIns="758952" rIns="0"/>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sp>
        <p:nvSpPr>
          <p:cNvPr id="9" name="Footer Placeholder 6">
            <a:extLst>
              <a:ext uri="{FF2B5EF4-FFF2-40B4-BE49-F238E27FC236}">
                <a16:creationId xmlns:a16="http://schemas.microsoft.com/office/drawing/2014/main" id="{AF64BE72-572F-A345-B57F-4DDFEE9575FD}"/>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pic>
        <p:nvPicPr>
          <p:cNvPr id="10" name="Graphic 9">
            <a:extLst>
              <a:ext uri="{FF2B5EF4-FFF2-40B4-BE49-F238E27FC236}">
                <a16:creationId xmlns:a16="http://schemas.microsoft.com/office/drawing/2014/main" id="{4FFDD1B2-2484-104E-AA3C-C80CBDF0D6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8" name="Slide Number Placeholder 5">
            <a:extLst>
              <a:ext uri="{FF2B5EF4-FFF2-40B4-BE49-F238E27FC236}">
                <a16:creationId xmlns:a16="http://schemas.microsoft.com/office/drawing/2014/main" id="{3807792E-996C-AD4E-90DD-9ED7687DE3BE}"/>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3182894488"/>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dy Slide - full bleed pic with block">
    <p:bg>
      <p:bgPr>
        <a:solidFill>
          <a:schemeClr val="bg1">
            <a:lumMod val="95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48D3E94-58FD-D646-88B8-531413018565}"/>
              </a:ext>
            </a:extLst>
          </p:cNvPr>
          <p:cNvSpPr>
            <a:spLocks noGrp="1"/>
          </p:cNvSpPr>
          <p:nvPr>
            <p:ph type="pic" sz="quarter" idx="13" hasCustomPrompt="1"/>
          </p:nvPr>
        </p:nvSpPr>
        <p:spPr>
          <a:xfrm>
            <a:off x="0" y="0"/>
            <a:ext cx="12192000" cy="6858000"/>
          </a:xfrm>
        </p:spPr>
        <p:txBody>
          <a:bodyPr/>
          <a:lstStyle/>
          <a:p>
            <a:r>
              <a:rPr lang="en-US"/>
              <a:t>Full-width picture with block text</a:t>
            </a:r>
          </a:p>
        </p:txBody>
      </p:sp>
      <p:sp>
        <p:nvSpPr>
          <p:cNvPr id="7" name="Footer Placeholder 6">
            <a:extLst>
              <a:ext uri="{FF2B5EF4-FFF2-40B4-BE49-F238E27FC236}">
                <a16:creationId xmlns:a16="http://schemas.microsoft.com/office/drawing/2014/main" id="{A1025229-965D-3240-9D73-8A4274AA930D}"/>
              </a:ext>
            </a:extLst>
          </p:cNvPr>
          <p:cNvSpPr>
            <a:spLocks noGrp="1"/>
          </p:cNvSpPr>
          <p:nvPr>
            <p:ph type="ftr" sz="quarter" idx="3"/>
          </p:nvPr>
        </p:nvSpPr>
        <p:spPr>
          <a:xfrm>
            <a:off x="914400" y="6201103"/>
            <a:ext cx="4114800" cy="232461"/>
          </a:xfrm>
          <a:prstGeom prst="rect">
            <a:avLst/>
          </a:prstGeom>
        </p:spPr>
        <p:txBody>
          <a:bodyPr vert="horz" lIns="0" tIns="0" rIns="0" bIns="0" rtlCol="0" anchor="b" anchorCtr="0"/>
          <a:lstStyle>
            <a:lvl1pPr algn="l">
              <a:defRPr sz="1000" b="0" i="0">
                <a:solidFill>
                  <a:schemeClr val="bg1"/>
                </a:solidFill>
                <a:latin typeface="Avenir Next LT Pro" panose="020B0504020202020204" pitchFamily="34" charset="77"/>
              </a:defRPr>
            </a:lvl1pPr>
          </a:lstStyle>
          <a:p>
            <a:r>
              <a:rPr lang="en-US"/>
              <a:t>HX-Centric Intelligent Operations</a:t>
            </a:r>
          </a:p>
        </p:txBody>
      </p:sp>
      <p:pic>
        <p:nvPicPr>
          <p:cNvPr id="11" name="Graphic 10">
            <a:extLst>
              <a:ext uri="{FF2B5EF4-FFF2-40B4-BE49-F238E27FC236}">
                <a16:creationId xmlns:a16="http://schemas.microsoft.com/office/drawing/2014/main" id="{659042CD-CA32-2644-9DED-A3187C134A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16" name="Title 1">
            <a:extLst>
              <a:ext uri="{FF2B5EF4-FFF2-40B4-BE49-F238E27FC236}">
                <a16:creationId xmlns:a16="http://schemas.microsoft.com/office/drawing/2014/main" id="{ED1FCA87-34E0-C745-AC9B-2505C1623BA2}"/>
              </a:ext>
            </a:extLst>
          </p:cNvPr>
          <p:cNvSpPr>
            <a:spLocks noGrp="1"/>
          </p:cNvSpPr>
          <p:nvPr>
            <p:ph type="title"/>
          </p:nvPr>
        </p:nvSpPr>
        <p:spPr>
          <a:xfrm>
            <a:off x="914400" y="1524000"/>
            <a:ext cx="5943600" cy="2441607"/>
          </a:xfrm>
        </p:spPr>
        <p:txBody>
          <a:bodyPr rIns="758952" anchor="t" anchorCtr="0"/>
          <a:lstStyle>
            <a:lvl1pPr algn="r">
              <a:defRPr>
                <a:solidFill>
                  <a:schemeClr val="bg1"/>
                </a:solidFill>
              </a:defRPr>
            </a:lvl1pPr>
          </a:lstStyle>
          <a:p>
            <a:r>
              <a:rPr lang="en-US"/>
              <a:t>Click to edit Master title style</a:t>
            </a:r>
          </a:p>
        </p:txBody>
      </p:sp>
      <p:sp>
        <p:nvSpPr>
          <p:cNvPr id="2" name="Rectangle 1">
            <a:extLst>
              <a:ext uri="{FF2B5EF4-FFF2-40B4-BE49-F238E27FC236}">
                <a16:creationId xmlns:a16="http://schemas.microsoft.com/office/drawing/2014/main" id="{9A1502D8-2DC5-514F-8676-5429C1A13D59}"/>
              </a:ext>
            </a:extLst>
          </p:cNvPr>
          <p:cNvSpPr/>
          <p:nvPr userDrawn="1"/>
        </p:nvSpPr>
        <p:spPr>
          <a:xfrm>
            <a:off x="6858000" y="1524000"/>
            <a:ext cx="5334000" cy="38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253E2E-5821-2E4A-BACD-C4B4EDEC4B6A}"/>
              </a:ext>
            </a:extLst>
          </p:cNvPr>
          <p:cNvSpPr/>
          <p:nvPr userDrawn="1"/>
        </p:nvSpPr>
        <p:spPr>
          <a:xfrm>
            <a:off x="6858000" y="1524000"/>
            <a:ext cx="45719" cy="381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1">
            <a:extLst>
              <a:ext uri="{FF2B5EF4-FFF2-40B4-BE49-F238E27FC236}">
                <a16:creationId xmlns:a16="http://schemas.microsoft.com/office/drawing/2014/main" id="{80926C91-91BD-8C4A-9338-ED348C5ED44D}"/>
              </a:ext>
            </a:extLst>
          </p:cNvPr>
          <p:cNvSpPr>
            <a:spLocks noGrp="1"/>
          </p:cNvSpPr>
          <p:nvPr>
            <p:ph type="body" sz="quarter" idx="14"/>
          </p:nvPr>
        </p:nvSpPr>
        <p:spPr>
          <a:xfrm>
            <a:off x="6858001" y="1524000"/>
            <a:ext cx="5334000" cy="3810000"/>
          </a:xfrm>
        </p:spPr>
        <p:txBody>
          <a:bodyPr lIns="457200" tIns="457200"/>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spcAft>
                <a:spcPts val="0"/>
              </a:spcAft>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sp>
        <p:nvSpPr>
          <p:cNvPr id="10" name="Slide Number Placeholder 5">
            <a:extLst>
              <a:ext uri="{FF2B5EF4-FFF2-40B4-BE49-F238E27FC236}">
                <a16:creationId xmlns:a16="http://schemas.microsoft.com/office/drawing/2014/main" id="{86942555-D377-5F42-9A36-908732B2A7E9}"/>
              </a:ext>
            </a:extLst>
          </p:cNvPr>
          <p:cNvSpPr>
            <a:spLocks noGrp="1"/>
          </p:cNvSpPr>
          <p:nvPr>
            <p:ph type="sldNum" sz="quarter" idx="4"/>
          </p:nvPr>
        </p:nvSpPr>
        <p:spPr>
          <a:xfrm>
            <a:off x="6858000" y="6201103"/>
            <a:ext cx="4872089" cy="232461"/>
          </a:xfrm>
          <a:prstGeom prst="rect">
            <a:avLst/>
          </a:prstGeom>
          <a:effectLst>
            <a:outerShdw blurRad="127000" algn="ctr" rotWithShape="0">
              <a:srgbClr val="000000">
                <a:alpha val="50000"/>
              </a:srgbClr>
            </a:outerShdw>
          </a:effectLst>
        </p:spPr>
        <p:txBody>
          <a:bodyPr vert="horz" lIns="0" tIns="0" rIns="0" bIns="0" rtlCol="0" anchor="b" anchorCtr="0"/>
          <a:lstStyle>
            <a:lvl1pPr marL="0" indent="0" algn="l">
              <a:tabLst>
                <a:tab pos="4854575" algn="l"/>
              </a:tabLst>
              <a:defRPr sz="1000" b="0" i="0">
                <a:solidFill>
                  <a:schemeClr val="bg1"/>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30854437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dy Slide - full bleed pic vert head">
    <p:bg>
      <p:bgPr>
        <a:solidFill>
          <a:schemeClr val="bg1">
            <a:lumMod val="95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48D3E94-58FD-D646-88B8-531413018565}"/>
              </a:ext>
            </a:extLst>
          </p:cNvPr>
          <p:cNvSpPr>
            <a:spLocks noGrp="1"/>
          </p:cNvSpPr>
          <p:nvPr>
            <p:ph type="pic" sz="quarter" idx="13" hasCustomPrompt="1"/>
          </p:nvPr>
        </p:nvSpPr>
        <p:spPr>
          <a:xfrm>
            <a:off x="0" y="0"/>
            <a:ext cx="12192000" cy="6858000"/>
          </a:xfrm>
        </p:spPr>
        <p:txBody>
          <a:bodyPr/>
          <a:lstStyle/>
          <a:p>
            <a:r>
              <a:rPr lang="en-US"/>
              <a:t>Full-width picture with block text</a:t>
            </a:r>
          </a:p>
        </p:txBody>
      </p:sp>
      <p:sp>
        <p:nvSpPr>
          <p:cNvPr id="7" name="Footer Placeholder 6">
            <a:extLst>
              <a:ext uri="{FF2B5EF4-FFF2-40B4-BE49-F238E27FC236}">
                <a16:creationId xmlns:a16="http://schemas.microsoft.com/office/drawing/2014/main" id="{A1025229-965D-3240-9D73-8A4274AA930D}"/>
              </a:ext>
            </a:extLst>
          </p:cNvPr>
          <p:cNvSpPr>
            <a:spLocks noGrp="1"/>
          </p:cNvSpPr>
          <p:nvPr>
            <p:ph type="ftr" sz="quarter" idx="3"/>
          </p:nvPr>
        </p:nvSpPr>
        <p:spPr>
          <a:xfrm>
            <a:off x="914400" y="6201103"/>
            <a:ext cx="4114800" cy="232461"/>
          </a:xfrm>
          <a:prstGeom prst="rect">
            <a:avLst/>
          </a:prstGeom>
        </p:spPr>
        <p:txBody>
          <a:bodyPr vert="horz" lIns="0" tIns="0" rIns="0" bIns="0" rtlCol="0" anchor="b" anchorCtr="0"/>
          <a:lstStyle>
            <a:lvl1pPr algn="l">
              <a:defRPr sz="1000" b="0" i="0">
                <a:solidFill>
                  <a:schemeClr val="bg1"/>
                </a:solidFill>
                <a:latin typeface="Avenir Next LT Pro" panose="020B0504020202020204" pitchFamily="34" charset="77"/>
              </a:defRPr>
            </a:lvl1pPr>
          </a:lstStyle>
          <a:p>
            <a:r>
              <a:rPr lang="en-US"/>
              <a:t>HX-Centric Intelligent Operations</a:t>
            </a:r>
          </a:p>
        </p:txBody>
      </p:sp>
      <p:pic>
        <p:nvPicPr>
          <p:cNvPr id="11" name="Graphic 10">
            <a:extLst>
              <a:ext uri="{FF2B5EF4-FFF2-40B4-BE49-F238E27FC236}">
                <a16:creationId xmlns:a16="http://schemas.microsoft.com/office/drawing/2014/main" id="{659042CD-CA32-2644-9DED-A3187C134A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16" name="Title 1">
            <a:extLst>
              <a:ext uri="{FF2B5EF4-FFF2-40B4-BE49-F238E27FC236}">
                <a16:creationId xmlns:a16="http://schemas.microsoft.com/office/drawing/2014/main" id="{ED1FCA87-34E0-C745-AC9B-2505C1623BA2}"/>
              </a:ext>
            </a:extLst>
          </p:cNvPr>
          <p:cNvSpPr>
            <a:spLocks noGrp="1"/>
          </p:cNvSpPr>
          <p:nvPr>
            <p:ph type="title" hasCustomPrompt="1"/>
          </p:nvPr>
        </p:nvSpPr>
        <p:spPr>
          <a:xfrm rot="16200000">
            <a:off x="4572001" y="3048001"/>
            <a:ext cx="3810000" cy="761998"/>
          </a:xfrm>
        </p:spPr>
        <p:txBody>
          <a:bodyPr rIns="0" bIns="73152" anchor="b" anchorCtr="0">
            <a:normAutofit/>
          </a:bodyPr>
          <a:lstStyle>
            <a:lvl1pPr algn="ctr">
              <a:defRPr>
                <a:solidFill>
                  <a:schemeClr val="bg1"/>
                </a:solidFill>
              </a:defRPr>
            </a:lvl1pPr>
          </a:lstStyle>
          <a:p>
            <a:r>
              <a:rPr lang="en-US"/>
              <a:t>CLICK TO EDIT</a:t>
            </a:r>
          </a:p>
        </p:txBody>
      </p:sp>
      <p:sp>
        <p:nvSpPr>
          <p:cNvPr id="2" name="Rectangle 1">
            <a:extLst>
              <a:ext uri="{FF2B5EF4-FFF2-40B4-BE49-F238E27FC236}">
                <a16:creationId xmlns:a16="http://schemas.microsoft.com/office/drawing/2014/main" id="{9A1502D8-2DC5-514F-8676-5429C1A13D59}"/>
              </a:ext>
            </a:extLst>
          </p:cNvPr>
          <p:cNvSpPr/>
          <p:nvPr userDrawn="1"/>
        </p:nvSpPr>
        <p:spPr>
          <a:xfrm>
            <a:off x="6858000" y="1524000"/>
            <a:ext cx="5334000" cy="38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E253E2E-5821-2E4A-BACD-C4B4EDEC4B6A}"/>
              </a:ext>
            </a:extLst>
          </p:cNvPr>
          <p:cNvSpPr/>
          <p:nvPr userDrawn="1"/>
        </p:nvSpPr>
        <p:spPr>
          <a:xfrm>
            <a:off x="6858000" y="1524000"/>
            <a:ext cx="45719" cy="381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1">
            <a:extLst>
              <a:ext uri="{FF2B5EF4-FFF2-40B4-BE49-F238E27FC236}">
                <a16:creationId xmlns:a16="http://schemas.microsoft.com/office/drawing/2014/main" id="{80926C91-91BD-8C4A-9338-ED348C5ED44D}"/>
              </a:ext>
            </a:extLst>
          </p:cNvPr>
          <p:cNvSpPr>
            <a:spLocks noGrp="1"/>
          </p:cNvSpPr>
          <p:nvPr>
            <p:ph type="body" sz="quarter" idx="14"/>
          </p:nvPr>
        </p:nvSpPr>
        <p:spPr>
          <a:xfrm>
            <a:off x="6858001" y="1524000"/>
            <a:ext cx="5334000" cy="3810000"/>
          </a:xfrm>
        </p:spPr>
        <p:txBody>
          <a:bodyPr lIns="457200" tIns="457200"/>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spcAft>
                <a:spcPts val="0"/>
              </a:spcAft>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sp>
        <p:nvSpPr>
          <p:cNvPr id="10" name="Slide Number Placeholder 5">
            <a:extLst>
              <a:ext uri="{FF2B5EF4-FFF2-40B4-BE49-F238E27FC236}">
                <a16:creationId xmlns:a16="http://schemas.microsoft.com/office/drawing/2014/main" id="{3EEFEDEB-A99C-8248-A46A-FA82037CC81F}"/>
              </a:ext>
            </a:extLst>
          </p:cNvPr>
          <p:cNvSpPr>
            <a:spLocks noGrp="1"/>
          </p:cNvSpPr>
          <p:nvPr>
            <p:ph type="sldNum" sz="quarter" idx="4"/>
          </p:nvPr>
        </p:nvSpPr>
        <p:spPr>
          <a:xfrm>
            <a:off x="6858000" y="6201103"/>
            <a:ext cx="4872089" cy="232461"/>
          </a:xfrm>
          <a:prstGeom prst="rect">
            <a:avLst/>
          </a:prstGeom>
          <a:effectLst>
            <a:outerShdw blurRad="127000" algn="ctr" rotWithShape="0">
              <a:srgbClr val="000000">
                <a:alpha val="50000"/>
              </a:srgbClr>
            </a:outerShdw>
          </a:effectLst>
        </p:spPr>
        <p:txBody>
          <a:bodyPr vert="horz" lIns="0" tIns="0" rIns="0" bIns="0" rtlCol="0" anchor="b" anchorCtr="0"/>
          <a:lstStyle>
            <a:lvl1pPr marL="0" indent="0" algn="l">
              <a:tabLst>
                <a:tab pos="4854575" algn="l"/>
              </a:tabLst>
              <a:defRPr sz="1000" b="0" i="0">
                <a:solidFill>
                  <a:schemeClr val="bg1"/>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3627028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ody Slide - white square pic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5334000" y="0"/>
            <a:ext cx="6858000" cy="6858000"/>
          </a:xfrm>
        </p:spPr>
        <p:txBody>
          <a:bodyPr/>
          <a:lstStyle/>
          <a:p>
            <a:r>
              <a:rPr lang="en-US"/>
              <a:t>Right-side SQUARE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398" y="457200"/>
            <a:ext cx="4419601" cy="1636776"/>
          </a:xfrm>
        </p:spPr>
        <p:txBody>
          <a:bodyPr rIns="758952"/>
          <a:lstStyle/>
          <a:p>
            <a:r>
              <a:rPr lang="en-US"/>
              <a:t>Click to edit Master title style</a:t>
            </a:r>
          </a:p>
        </p:txBody>
      </p:sp>
      <p:sp>
        <p:nvSpPr>
          <p:cNvPr id="5" name="Slide Number Placeholder 4">
            <a:extLst>
              <a:ext uri="{FF2B5EF4-FFF2-40B4-BE49-F238E27FC236}">
                <a16:creationId xmlns:a16="http://schemas.microsoft.com/office/drawing/2014/main" id="{F24FBB8F-DD8E-3540-8AC0-EF697F56FA22}"/>
              </a:ext>
            </a:extLst>
          </p:cNvPr>
          <p:cNvSpPr>
            <a:spLocks noGrp="1"/>
          </p:cNvSpPr>
          <p:nvPr>
            <p:ph type="sldNum" sz="quarter" idx="12"/>
          </p:nvPr>
        </p:nvSpPr>
        <p:spPr/>
        <p:txBody>
          <a:bodyPr/>
          <a:lstStyle/>
          <a:p>
            <a:fld id="{3E77840B-E412-6145-9E96-8C8206B3AB03}" type="slidenum">
              <a:rPr lang="en-US" smtClean="0"/>
              <a:t>‹#›</a:t>
            </a:fld>
            <a:endParaRPr lang="en-US"/>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4419601" cy="3093720"/>
          </a:xfrm>
        </p:spPr>
        <p:txBody>
          <a:bodyPr/>
          <a:lstStyle>
            <a:lvl1pPr>
              <a:spcAft>
                <a:spcPts val="0"/>
              </a:spcAft>
              <a:defRPr>
                <a:solidFill>
                  <a:schemeClr val="bg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BB7F66F6-29EF-1E48-ADF8-61F2FE606BB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16120" y="6068437"/>
            <a:ext cx="598280" cy="584835"/>
          </a:xfrm>
          <a:prstGeom prst="rect">
            <a:avLst/>
          </a:prstGeom>
        </p:spPr>
      </p:pic>
      <p:sp>
        <p:nvSpPr>
          <p:cNvPr id="9" name="Footer Placeholder 6">
            <a:extLst>
              <a:ext uri="{FF2B5EF4-FFF2-40B4-BE49-F238E27FC236}">
                <a16:creationId xmlns:a16="http://schemas.microsoft.com/office/drawing/2014/main" id="{AF64BE72-572F-A345-B57F-4DDFEE9575FD}"/>
              </a:ext>
            </a:extLst>
          </p:cNvPr>
          <p:cNvSpPr>
            <a:spLocks noGrp="1"/>
          </p:cNvSpPr>
          <p:nvPr>
            <p:ph type="ftr" sz="quarter" idx="3"/>
          </p:nvPr>
        </p:nvSpPr>
        <p:spPr>
          <a:xfrm>
            <a:off x="914400" y="6197600"/>
            <a:ext cx="4114800" cy="235964"/>
          </a:xfrm>
          <a:prstGeom prst="rect">
            <a:avLst/>
          </a:prstGeom>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Tree>
    <p:extLst>
      <p:ext uri="{BB962C8B-B14F-4D97-AF65-F5344CB8AC3E}">
        <p14:creationId xmlns:p14="http://schemas.microsoft.com/office/powerpoint/2010/main" val="47305206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Slide - blue skinny pic right">
    <p:bg>
      <p:bgPr>
        <a:solidFill>
          <a:schemeClr val="bg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6858000" y="0"/>
            <a:ext cx="5334000" cy="6858000"/>
          </a:xfrm>
        </p:spPr>
        <p:txBody>
          <a:bodyPr/>
          <a:lstStyle>
            <a:lvl1pPr>
              <a:defRPr>
                <a:solidFill>
                  <a:schemeClr val="bg1"/>
                </a:solidFill>
              </a:defRPr>
            </a:lvl1pPr>
          </a:lstStyle>
          <a:p>
            <a:r>
              <a:rPr lang="en-US"/>
              <a:t>Right-side skinny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400" y="457200"/>
            <a:ext cx="5943600" cy="1636776"/>
          </a:xfrm>
        </p:spPr>
        <p:txBody>
          <a:bodyPr rIns="758952"/>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5943600" cy="3093720"/>
          </a:xfrm>
        </p:spPr>
        <p:txBody>
          <a:bodyPr/>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91F78C0-5616-1D4A-9F4B-1AF6F06D82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9" name="Footer Placeholder 6">
            <a:extLst>
              <a:ext uri="{FF2B5EF4-FFF2-40B4-BE49-F238E27FC236}">
                <a16:creationId xmlns:a16="http://schemas.microsoft.com/office/drawing/2014/main" id="{C0CCED73-620B-B54E-B44E-2AB3860A99B4}"/>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0" name="Slide Number Placeholder 5">
            <a:extLst>
              <a:ext uri="{FF2B5EF4-FFF2-40B4-BE49-F238E27FC236}">
                <a16:creationId xmlns:a16="http://schemas.microsoft.com/office/drawing/2014/main" id="{7034082F-5574-8948-8F60-5DF709774D6C}"/>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63246691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ody Slide - color gradient">
    <p:bg>
      <p:bgPr>
        <a:gradFill>
          <a:gsLst>
            <a:gs pos="0">
              <a:schemeClr val="bg2"/>
            </a:gs>
            <a:gs pos="50000">
              <a:schemeClr val="accent1"/>
            </a:gs>
            <a:gs pos="100000">
              <a:schemeClr val="accent2"/>
            </a:gs>
          </a:gsLst>
          <a:lin ang="7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400" y="457200"/>
            <a:ext cx="10363200" cy="1636776"/>
          </a:xfrm>
        </p:spPr>
        <p:txBody>
          <a:bodyPr rIns="0"/>
          <a:lstStyle>
            <a:lvl1pPr>
              <a:defRPr>
                <a:solidFill>
                  <a:schemeClr val="bg1"/>
                </a:solidFill>
              </a:defRPr>
            </a:lvl1pPr>
          </a:lstStyle>
          <a:p>
            <a:r>
              <a:rPr lang="en-US"/>
              <a:t>Click to edit Master title style</a:t>
            </a:r>
          </a:p>
        </p:txBody>
      </p:sp>
      <p:sp>
        <p:nvSpPr>
          <p:cNvPr id="4" name="Footer Placeholder 6">
            <a:extLst>
              <a:ext uri="{FF2B5EF4-FFF2-40B4-BE49-F238E27FC236}">
                <a16:creationId xmlns:a16="http://schemas.microsoft.com/office/drawing/2014/main" id="{459FFB76-4B18-8645-A65F-4E051830A9F4}"/>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bg1"/>
                </a:solidFill>
                <a:latin typeface="Avenir Next LT Pro" panose="020B0504020202020204" pitchFamily="34" charset="77"/>
              </a:defRPr>
            </a:lvl1pPr>
          </a:lstStyle>
          <a:p>
            <a:r>
              <a:rPr lang="en-US"/>
              <a:t>HX-Centric Intelligent Operations</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10363200" cy="3093720"/>
          </a:xfrm>
        </p:spPr>
        <p:txBody>
          <a:bodyPr rIns="0"/>
          <a:lstStyle>
            <a:lvl1pPr>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480C1E9C-C6B9-DC4C-B742-5FBAF8A67A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7" name="Slide Number Placeholder 5">
            <a:extLst>
              <a:ext uri="{FF2B5EF4-FFF2-40B4-BE49-F238E27FC236}">
                <a16:creationId xmlns:a16="http://schemas.microsoft.com/office/drawing/2014/main" id="{F54FFF6D-13BC-1E4B-BB57-B93866EE1AF2}"/>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bg1"/>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328063370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copy left">
    <p:bg>
      <p:bgPr>
        <a:solidFill>
          <a:schemeClr val="tx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F1AA0D7E-041E-7740-B050-63F59D9800E8}"/>
              </a:ext>
            </a:extLst>
          </p:cNvPr>
          <p:cNvSpPr>
            <a:spLocks noGrp="1"/>
          </p:cNvSpPr>
          <p:nvPr>
            <p:ph type="pic" sz="quarter" idx="13" hasCustomPrompt="1"/>
          </p:nvPr>
        </p:nvSpPr>
        <p:spPr>
          <a:xfrm>
            <a:off x="5334000" y="0"/>
            <a:ext cx="6858000" cy="6858000"/>
          </a:xfrm>
        </p:spPr>
        <p:txBody>
          <a:bodyPr/>
          <a:lstStyle>
            <a:lvl2pPr>
              <a:defRPr>
                <a:solidFill>
                  <a:schemeClr val="bg1"/>
                </a:solidFill>
              </a:defRPr>
            </a:lvl2pPr>
          </a:lstStyle>
          <a:p>
            <a:pPr lvl="1"/>
            <a:r>
              <a:rPr lang="en-US"/>
              <a:t>RIGHT-SIDE SQUARE PICTURE</a:t>
            </a:r>
          </a:p>
        </p:txBody>
      </p:sp>
      <p:sp>
        <p:nvSpPr>
          <p:cNvPr id="2" name="Title 1">
            <a:extLst>
              <a:ext uri="{FF2B5EF4-FFF2-40B4-BE49-F238E27FC236}">
                <a16:creationId xmlns:a16="http://schemas.microsoft.com/office/drawing/2014/main" id="{BE9CC961-C208-0647-9D01-CECA28229775}"/>
              </a:ext>
            </a:extLst>
          </p:cNvPr>
          <p:cNvSpPr>
            <a:spLocks noGrp="1"/>
          </p:cNvSpPr>
          <p:nvPr>
            <p:ph type="title"/>
          </p:nvPr>
        </p:nvSpPr>
        <p:spPr>
          <a:xfrm>
            <a:off x="914400" y="457200"/>
            <a:ext cx="4419600" cy="1636776"/>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FAA1039A-6918-864C-8769-157502394023}"/>
              </a:ext>
            </a:extLst>
          </p:cNvPr>
          <p:cNvSpPr>
            <a:spLocks noGrp="1"/>
          </p:cNvSpPr>
          <p:nvPr>
            <p:ph type="body" sz="quarter" idx="14" hasCustomPrompt="1"/>
          </p:nvPr>
        </p:nvSpPr>
        <p:spPr>
          <a:xfrm>
            <a:off x="914400" y="4599215"/>
            <a:ext cx="3275013" cy="800100"/>
          </a:xfrm>
        </p:spPr>
        <p:txBody>
          <a:bodyPr rIns="0" anchor="b" anchorCtr="0"/>
          <a:lstStyle>
            <a:lvl2pPr>
              <a:defRPr>
                <a:solidFill>
                  <a:schemeClr val="bg1"/>
                </a:solidFill>
              </a:defRPr>
            </a:lvl2pPr>
            <a:lvl3pPr marL="0" indent="0">
              <a:buNone/>
              <a:defRPr>
                <a:solidFill>
                  <a:schemeClr val="accent4"/>
                </a:solidFill>
              </a:defRPr>
            </a:lvl3pPr>
            <a:lvl4pPr>
              <a:defRPr>
                <a:solidFill>
                  <a:schemeClr val="bg1"/>
                </a:solidFill>
              </a:defRPr>
            </a:lvl4pPr>
            <a:lvl5pPr>
              <a:defRPr>
                <a:solidFill>
                  <a:schemeClr val="bg1"/>
                </a:solidFill>
              </a:defRPr>
            </a:lvl5pPr>
          </a:lstStyle>
          <a:p>
            <a:pPr lvl="1"/>
            <a:r>
              <a:rPr lang="en-US"/>
              <a:t>Our proposal.</a:t>
            </a:r>
          </a:p>
          <a:p>
            <a:pPr lvl="2"/>
            <a:r>
              <a:rPr lang="en-US"/>
              <a:t>XX.XX.XXXX</a:t>
            </a:r>
          </a:p>
        </p:txBody>
      </p:sp>
      <p:pic>
        <p:nvPicPr>
          <p:cNvPr id="8" name="Graphic 7">
            <a:extLst>
              <a:ext uri="{FF2B5EF4-FFF2-40B4-BE49-F238E27FC236}">
                <a16:creationId xmlns:a16="http://schemas.microsoft.com/office/drawing/2014/main" id="{2478CEFC-A588-EE4E-ACF3-9F792E0EC9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6973" y="3992987"/>
            <a:ext cx="898005" cy="877824"/>
          </a:xfrm>
          <a:prstGeom prst="rect">
            <a:avLst/>
          </a:prstGeom>
        </p:spPr>
      </p:pic>
      <p:sp>
        <p:nvSpPr>
          <p:cNvPr id="9" name="Picture Placeholder 14">
            <a:extLst>
              <a:ext uri="{FF2B5EF4-FFF2-40B4-BE49-F238E27FC236}">
                <a16:creationId xmlns:a16="http://schemas.microsoft.com/office/drawing/2014/main" id="{23428FFD-0781-9044-878D-A77ED165803D}"/>
              </a:ext>
            </a:extLst>
          </p:cNvPr>
          <p:cNvSpPr>
            <a:spLocks noGrp="1" noChangeAspect="1"/>
          </p:cNvSpPr>
          <p:nvPr>
            <p:ph type="pic" sz="quarter" idx="17" hasCustomPrompt="1"/>
          </p:nvPr>
        </p:nvSpPr>
        <p:spPr>
          <a:xfrm>
            <a:off x="7391400" y="2057400"/>
            <a:ext cx="2743200" cy="2743200"/>
          </a:xfrm>
        </p:spPr>
        <p:txBody>
          <a:bodyPr/>
          <a:lstStyle>
            <a:lvl2pPr>
              <a:defRPr>
                <a:solidFill>
                  <a:schemeClr val="bg1"/>
                </a:solidFill>
              </a:defRPr>
            </a:lvl2pPr>
          </a:lstStyle>
          <a:p>
            <a:pPr lvl="1"/>
            <a:r>
              <a:rPr lang="en-US"/>
              <a:t>LOGO</a:t>
            </a:r>
          </a:p>
        </p:txBody>
      </p:sp>
    </p:spTree>
    <p:extLst>
      <p:ext uri="{BB962C8B-B14F-4D97-AF65-F5344CB8AC3E}">
        <p14:creationId xmlns:p14="http://schemas.microsoft.com/office/powerpoint/2010/main" val="5154711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full bleed pic">
    <p:bg>
      <p:bgPr>
        <a:solidFill>
          <a:schemeClr val="bg1">
            <a:lumMod val="95000"/>
          </a:schemeClr>
        </a:solidFill>
        <a:effectLst/>
      </p:bgPr>
    </p:bg>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222CE0E8-E7BC-1148-872D-8689197810A4}"/>
              </a:ext>
            </a:extLst>
          </p:cNvPr>
          <p:cNvSpPr>
            <a:spLocks noGrp="1"/>
          </p:cNvSpPr>
          <p:nvPr>
            <p:ph type="pic" sz="quarter" idx="14" hasCustomPrompt="1"/>
          </p:nvPr>
        </p:nvSpPr>
        <p:spPr>
          <a:xfrm>
            <a:off x="0" y="0"/>
            <a:ext cx="12192000" cy="6858000"/>
          </a:xfrm>
        </p:spPr>
        <p:txBody>
          <a:bodyPr/>
          <a:lstStyle/>
          <a:p>
            <a:pPr lvl="1"/>
            <a:r>
              <a:rPr lang="en-US"/>
              <a:t>FULL-WIDTH PICTURE WITH WHITE CENTERED TEXT</a:t>
            </a:r>
          </a:p>
        </p:txBody>
      </p:sp>
      <p:pic>
        <p:nvPicPr>
          <p:cNvPr id="9" name="Graphic 8">
            <a:extLst>
              <a:ext uri="{FF2B5EF4-FFF2-40B4-BE49-F238E27FC236}">
                <a16:creationId xmlns:a16="http://schemas.microsoft.com/office/drawing/2014/main" id="{2FD03177-6798-E544-B11D-AC00D26ECD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11" name="Title 1">
            <a:extLst>
              <a:ext uri="{FF2B5EF4-FFF2-40B4-BE49-F238E27FC236}">
                <a16:creationId xmlns:a16="http://schemas.microsoft.com/office/drawing/2014/main" id="{4C2475AA-E527-E640-B7BB-FA2FB8DF0E42}"/>
              </a:ext>
            </a:extLst>
          </p:cNvPr>
          <p:cNvSpPr>
            <a:spLocks noGrp="1"/>
          </p:cNvSpPr>
          <p:nvPr>
            <p:ph type="title"/>
          </p:nvPr>
        </p:nvSpPr>
        <p:spPr>
          <a:xfrm>
            <a:off x="914400" y="457200"/>
            <a:ext cx="10363200" cy="1636776"/>
          </a:xfrm>
        </p:spPr>
        <p:txBody>
          <a:bodyPr rIns="0"/>
          <a:lstStyle>
            <a:lvl1pPr algn="ctr">
              <a:defRPr>
                <a:solidFill>
                  <a:schemeClr val="bg1"/>
                </a:solidFill>
              </a:defRPr>
            </a:lvl1pPr>
          </a:lstStyle>
          <a:p>
            <a:r>
              <a:rPr lang="en-US"/>
              <a:t>Click to edit Master title style</a:t>
            </a:r>
          </a:p>
        </p:txBody>
      </p:sp>
      <p:sp>
        <p:nvSpPr>
          <p:cNvPr id="12" name="Text Placeholder 6">
            <a:extLst>
              <a:ext uri="{FF2B5EF4-FFF2-40B4-BE49-F238E27FC236}">
                <a16:creationId xmlns:a16="http://schemas.microsoft.com/office/drawing/2014/main" id="{29AB9694-DD8E-F444-A0F2-B0E7A2DC8821}"/>
              </a:ext>
            </a:extLst>
          </p:cNvPr>
          <p:cNvSpPr>
            <a:spLocks noGrp="1"/>
          </p:cNvSpPr>
          <p:nvPr>
            <p:ph type="body" sz="quarter" idx="15"/>
          </p:nvPr>
        </p:nvSpPr>
        <p:spPr>
          <a:xfrm>
            <a:off x="914400" y="2246357"/>
            <a:ext cx="10363200" cy="3087643"/>
          </a:xfrm>
        </p:spPr>
        <p:txBody>
          <a:bodyPr rIns="0"/>
          <a:lstStyle>
            <a:lvl1pPr algn="ctr">
              <a:defRPr>
                <a:solidFill>
                  <a:schemeClr val="bg1"/>
                </a:solidFill>
              </a:defRPr>
            </a:lvl1pPr>
            <a:lvl2pPr algn="ctr">
              <a:defRPr>
                <a:solidFill>
                  <a:schemeClr val="bg1"/>
                </a:solidFill>
              </a:defRPr>
            </a:lvl2pPr>
            <a:lvl3pPr algn="ctr">
              <a:defRPr/>
            </a:lvl3pPr>
            <a:lvl4pPr algn="ctr">
              <a:defRPr/>
            </a:lvl4pPr>
            <a:lvl5pPr algn="ctr">
              <a:defRPr/>
            </a:lvl5pPr>
          </a:lstStyle>
          <a:p>
            <a:pPr lvl="0"/>
            <a:r>
              <a:rPr lang="en-US"/>
              <a:t>Click to edit Master text styles</a:t>
            </a:r>
          </a:p>
          <a:p>
            <a:pPr lvl="1"/>
            <a:r>
              <a:rPr lang="en-US"/>
              <a:t>Second level</a:t>
            </a:r>
          </a:p>
        </p:txBody>
      </p:sp>
      <p:sp>
        <p:nvSpPr>
          <p:cNvPr id="10" name="Footer Placeholder 6">
            <a:extLst>
              <a:ext uri="{FF2B5EF4-FFF2-40B4-BE49-F238E27FC236}">
                <a16:creationId xmlns:a16="http://schemas.microsoft.com/office/drawing/2014/main" id="{20879E0E-3E9E-D74B-9001-CC2AEE315F4E}"/>
              </a:ext>
            </a:extLst>
          </p:cNvPr>
          <p:cNvSpPr>
            <a:spLocks noGrp="1"/>
          </p:cNvSpPr>
          <p:nvPr>
            <p:ph type="ftr" sz="quarter" idx="3"/>
          </p:nvPr>
        </p:nvSpPr>
        <p:spPr>
          <a:xfrm>
            <a:off x="914400" y="6201103"/>
            <a:ext cx="4419600" cy="232461"/>
          </a:xfrm>
          <a:prstGeom prst="rect">
            <a:avLst/>
          </a:prstGeom>
          <a:effectLst>
            <a:outerShdw blurRad="127000" algn="ctr" rotWithShape="0">
              <a:srgbClr val="000000">
                <a:alpha val="50000"/>
              </a:srgbClr>
            </a:outerShdw>
          </a:effectLst>
        </p:spPr>
        <p:txBody>
          <a:bodyPr vert="horz" lIns="0" tIns="0" rIns="0" bIns="0" rtlCol="0" anchor="b" anchorCtr="0"/>
          <a:lstStyle>
            <a:lvl1pPr algn="l">
              <a:defRPr sz="1000" b="0" i="0">
                <a:solidFill>
                  <a:schemeClr val="bg1"/>
                </a:solidFill>
                <a:latin typeface="Avenir Next LT Pro" panose="020B0504020202020204" pitchFamily="34" charset="77"/>
              </a:defRPr>
            </a:lvl1pPr>
          </a:lstStyle>
          <a:p>
            <a:r>
              <a:rPr lang="en-US"/>
              <a:t>HX-Centric Intelligent Operations</a:t>
            </a:r>
          </a:p>
        </p:txBody>
      </p:sp>
      <p:sp>
        <p:nvSpPr>
          <p:cNvPr id="13" name="Slide Number Placeholder 5">
            <a:extLst>
              <a:ext uri="{FF2B5EF4-FFF2-40B4-BE49-F238E27FC236}">
                <a16:creationId xmlns:a16="http://schemas.microsoft.com/office/drawing/2014/main" id="{2D1C8CEA-E29A-9E45-8675-EEEF3AC554B7}"/>
              </a:ext>
            </a:extLst>
          </p:cNvPr>
          <p:cNvSpPr>
            <a:spLocks noGrp="1"/>
          </p:cNvSpPr>
          <p:nvPr>
            <p:ph type="sldNum" sz="quarter" idx="4"/>
          </p:nvPr>
        </p:nvSpPr>
        <p:spPr>
          <a:xfrm>
            <a:off x="6858000" y="6201103"/>
            <a:ext cx="4872089" cy="232461"/>
          </a:xfrm>
          <a:prstGeom prst="rect">
            <a:avLst/>
          </a:prstGeom>
          <a:effectLst>
            <a:outerShdw blurRad="127000" algn="ctr" rotWithShape="0">
              <a:srgbClr val="000000">
                <a:alpha val="50000"/>
              </a:srgbClr>
            </a:outerShdw>
          </a:effectLst>
        </p:spPr>
        <p:txBody>
          <a:bodyPr vert="horz" lIns="0" tIns="0" rIns="0" bIns="0" rtlCol="0" anchor="b" anchorCtr="0"/>
          <a:lstStyle>
            <a:lvl1pPr marL="0" indent="0" algn="l">
              <a:tabLst>
                <a:tab pos="4854575" algn="l"/>
              </a:tabLst>
              <a:defRPr sz="1000" b="0" i="0">
                <a:solidFill>
                  <a:schemeClr val="bg1"/>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42904688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gradient">
    <p:bg>
      <p:bgPr>
        <a:gradFill>
          <a:gsLst>
            <a:gs pos="0">
              <a:schemeClr val="bg2"/>
            </a:gs>
            <a:gs pos="50000">
              <a:schemeClr val="accent1"/>
            </a:gs>
            <a:gs pos="100000">
              <a:schemeClr val="accent2"/>
            </a:gs>
          </a:gsLst>
          <a:lin ang="720000" scaled="0"/>
        </a:gra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0C1E9C-C6B9-DC4C-B742-5FBAF8A67A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6" name="Title 1">
            <a:extLst>
              <a:ext uri="{FF2B5EF4-FFF2-40B4-BE49-F238E27FC236}">
                <a16:creationId xmlns:a16="http://schemas.microsoft.com/office/drawing/2014/main" id="{F0590021-560F-9B49-956F-A658A1669EDB}"/>
              </a:ext>
            </a:extLst>
          </p:cNvPr>
          <p:cNvSpPr>
            <a:spLocks noGrp="1"/>
          </p:cNvSpPr>
          <p:nvPr>
            <p:ph type="title"/>
          </p:nvPr>
        </p:nvSpPr>
        <p:spPr>
          <a:xfrm>
            <a:off x="914400" y="457200"/>
            <a:ext cx="10363200" cy="1636776"/>
          </a:xfrm>
        </p:spPr>
        <p:txBody>
          <a:bodyPr rIns="0"/>
          <a:lstStyle>
            <a:lvl1pPr algn="ct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5D9A7070-2616-C244-B306-AFAB078D8EAA}"/>
              </a:ext>
            </a:extLst>
          </p:cNvPr>
          <p:cNvSpPr>
            <a:spLocks noGrp="1"/>
          </p:cNvSpPr>
          <p:nvPr>
            <p:ph type="body" sz="quarter" idx="13"/>
          </p:nvPr>
        </p:nvSpPr>
        <p:spPr>
          <a:xfrm>
            <a:off x="914400" y="2246357"/>
            <a:ext cx="10363200" cy="3087643"/>
          </a:xfrm>
        </p:spPr>
        <p:txBody>
          <a:bodyPr rIns="0"/>
          <a:lstStyle>
            <a:lvl1pPr algn="ctr">
              <a:defRPr>
                <a:solidFill>
                  <a:schemeClr val="bg1"/>
                </a:solidFill>
              </a:defRPr>
            </a:lvl1pPr>
            <a:lvl2pPr algn="ctr">
              <a:defRPr>
                <a:solidFill>
                  <a:schemeClr val="bg1"/>
                </a:solidFill>
              </a:defRPr>
            </a:lvl2pPr>
            <a:lvl3pPr algn="ctr">
              <a:defRPr/>
            </a:lvl3pPr>
            <a:lvl4pPr algn="ctr">
              <a:defRPr/>
            </a:lvl4pPr>
            <a:lvl5pPr algn="ctr">
              <a:defRPr/>
            </a:lvl5pPr>
          </a:lstStyle>
          <a:p>
            <a:pPr lvl="0"/>
            <a:r>
              <a:rPr lang="en-US"/>
              <a:t>Click to edit Master text styles</a:t>
            </a:r>
          </a:p>
          <a:p>
            <a:pPr lvl="1"/>
            <a:r>
              <a:rPr lang="en-US"/>
              <a:t>Second level</a:t>
            </a:r>
          </a:p>
        </p:txBody>
      </p:sp>
      <p:sp>
        <p:nvSpPr>
          <p:cNvPr id="9" name="Footer Placeholder 6">
            <a:extLst>
              <a:ext uri="{FF2B5EF4-FFF2-40B4-BE49-F238E27FC236}">
                <a16:creationId xmlns:a16="http://schemas.microsoft.com/office/drawing/2014/main" id="{E33BF5A8-225D-5D43-940B-38B2215DB62B}"/>
              </a:ext>
            </a:extLst>
          </p:cNvPr>
          <p:cNvSpPr>
            <a:spLocks noGrp="1"/>
          </p:cNvSpPr>
          <p:nvPr>
            <p:ph type="ftr" sz="quarter" idx="3"/>
          </p:nvPr>
        </p:nvSpPr>
        <p:spPr>
          <a:xfrm>
            <a:off x="914400" y="6201103"/>
            <a:ext cx="4419600" cy="232461"/>
          </a:xfrm>
          <a:prstGeom prst="rect">
            <a:avLst/>
          </a:prstGeom>
          <a:effectLst/>
        </p:spPr>
        <p:txBody>
          <a:bodyPr vert="horz" lIns="0" tIns="0" rIns="0" bIns="0" rtlCol="0" anchor="b" anchorCtr="0"/>
          <a:lstStyle>
            <a:lvl1pPr algn="l">
              <a:defRPr sz="1000" b="0" i="0">
                <a:solidFill>
                  <a:schemeClr val="bg1"/>
                </a:solidFill>
                <a:latin typeface="Avenir Next LT Pro" panose="020B0504020202020204" pitchFamily="34" charset="77"/>
              </a:defRPr>
            </a:lvl1pPr>
          </a:lstStyle>
          <a:p>
            <a:r>
              <a:rPr lang="en-US"/>
              <a:t>HX-Centric Intelligent Operations</a:t>
            </a:r>
          </a:p>
        </p:txBody>
      </p:sp>
      <p:sp>
        <p:nvSpPr>
          <p:cNvPr id="10" name="Slide Number Placeholder 5">
            <a:extLst>
              <a:ext uri="{FF2B5EF4-FFF2-40B4-BE49-F238E27FC236}">
                <a16:creationId xmlns:a16="http://schemas.microsoft.com/office/drawing/2014/main" id="{51352F57-1F1C-9D43-9628-FD383E9222FA}"/>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bg1"/>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94209730"/>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slide - black">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0C1E9C-C6B9-DC4C-B742-5FBAF8A67A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6" name="Title 1">
            <a:extLst>
              <a:ext uri="{FF2B5EF4-FFF2-40B4-BE49-F238E27FC236}">
                <a16:creationId xmlns:a16="http://schemas.microsoft.com/office/drawing/2014/main" id="{F0590021-560F-9B49-956F-A658A1669EDB}"/>
              </a:ext>
            </a:extLst>
          </p:cNvPr>
          <p:cNvSpPr>
            <a:spLocks noGrp="1"/>
          </p:cNvSpPr>
          <p:nvPr>
            <p:ph type="title"/>
          </p:nvPr>
        </p:nvSpPr>
        <p:spPr>
          <a:xfrm>
            <a:off x="914400" y="457200"/>
            <a:ext cx="10363200" cy="642257"/>
          </a:xfrm>
        </p:spPr>
        <p:txBody>
          <a:bodyPr rIns="0" anchor="b" anchorCtr="0"/>
          <a:lstStyle>
            <a:lvl1pPr algn="l">
              <a:defRPr>
                <a:solidFill>
                  <a:schemeClr val="bg1"/>
                </a:solidFill>
              </a:defRPr>
            </a:lvl1pPr>
          </a:lstStyle>
          <a:p>
            <a:r>
              <a:rPr lang="en-US"/>
              <a:t>Click to edit Master title style</a:t>
            </a:r>
          </a:p>
        </p:txBody>
      </p:sp>
      <p:sp>
        <p:nvSpPr>
          <p:cNvPr id="7" name="Footer Placeholder 6">
            <a:extLst>
              <a:ext uri="{FF2B5EF4-FFF2-40B4-BE49-F238E27FC236}">
                <a16:creationId xmlns:a16="http://schemas.microsoft.com/office/drawing/2014/main" id="{DCBF0122-CC73-394A-8176-8B7D660FBBC1}"/>
              </a:ext>
            </a:extLst>
          </p:cNvPr>
          <p:cNvSpPr>
            <a:spLocks noGrp="1"/>
          </p:cNvSpPr>
          <p:nvPr>
            <p:ph type="ftr" sz="quarter" idx="3"/>
          </p:nvPr>
        </p:nvSpPr>
        <p:spPr>
          <a:xfrm>
            <a:off x="914400" y="6201103"/>
            <a:ext cx="4419600" cy="232461"/>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9" name="Slide Number Placeholder 5">
            <a:extLst>
              <a:ext uri="{FF2B5EF4-FFF2-40B4-BE49-F238E27FC236}">
                <a16:creationId xmlns:a16="http://schemas.microsoft.com/office/drawing/2014/main" id="{94AC9678-71A6-164C-9999-7FE3ED2F226A}"/>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86570133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slide - blue">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0C1E9C-C6B9-DC4C-B742-5FBAF8A67A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6" name="Title 1">
            <a:extLst>
              <a:ext uri="{FF2B5EF4-FFF2-40B4-BE49-F238E27FC236}">
                <a16:creationId xmlns:a16="http://schemas.microsoft.com/office/drawing/2014/main" id="{F0590021-560F-9B49-956F-A658A1669EDB}"/>
              </a:ext>
            </a:extLst>
          </p:cNvPr>
          <p:cNvSpPr>
            <a:spLocks noGrp="1"/>
          </p:cNvSpPr>
          <p:nvPr>
            <p:ph type="title"/>
          </p:nvPr>
        </p:nvSpPr>
        <p:spPr>
          <a:xfrm>
            <a:off x="914400" y="457200"/>
            <a:ext cx="10363200" cy="640080"/>
          </a:xfrm>
        </p:spPr>
        <p:txBody>
          <a:bodyPr rIns="0" anchor="b" anchorCtr="0"/>
          <a:lstStyle>
            <a:lvl1pPr algn="l">
              <a:defRPr>
                <a:solidFill>
                  <a:schemeClr val="bg1"/>
                </a:solidFill>
              </a:defRPr>
            </a:lvl1pPr>
          </a:lstStyle>
          <a:p>
            <a:r>
              <a:rPr lang="en-US"/>
              <a:t>Click to edit Master title style</a:t>
            </a:r>
          </a:p>
        </p:txBody>
      </p:sp>
      <p:sp>
        <p:nvSpPr>
          <p:cNvPr id="7" name="Footer Placeholder 6">
            <a:extLst>
              <a:ext uri="{FF2B5EF4-FFF2-40B4-BE49-F238E27FC236}">
                <a16:creationId xmlns:a16="http://schemas.microsoft.com/office/drawing/2014/main" id="{8A109475-617C-A14B-B592-900FB9827BB8}"/>
              </a:ext>
            </a:extLst>
          </p:cNvPr>
          <p:cNvSpPr>
            <a:spLocks noGrp="1"/>
          </p:cNvSpPr>
          <p:nvPr>
            <p:ph type="ftr" sz="quarter" idx="3"/>
          </p:nvPr>
        </p:nvSpPr>
        <p:spPr>
          <a:xfrm>
            <a:off x="914400" y="6201103"/>
            <a:ext cx="4419600" cy="232461"/>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9" name="Slide Number Placeholder 5">
            <a:extLst>
              <a:ext uri="{FF2B5EF4-FFF2-40B4-BE49-F238E27FC236}">
                <a16:creationId xmlns:a16="http://schemas.microsoft.com/office/drawing/2014/main" id="{4E7C976E-EA90-4B41-B6B1-57B9C6E15865}"/>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04623348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slide - purple">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0C1E9C-C6B9-DC4C-B742-5FBAF8A67A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6" name="Title 1">
            <a:extLst>
              <a:ext uri="{FF2B5EF4-FFF2-40B4-BE49-F238E27FC236}">
                <a16:creationId xmlns:a16="http://schemas.microsoft.com/office/drawing/2014/main" id="{F0590021-560F-9B49-956F-A658A1669EDB}"/>
              </a:ext>
            </a:extLst>
          </p:cNvPr>
          <p:cNvSpPr>
            <a:spLocks noGrp="1"/>
          </p:cNvSpPr>
          <p:nvPr>
            <p:ph type="title"/>
          </p:nvPr>
        </p:nvSpPr>
        <p:spPr>
          <a:xfrm>
            <a:off x="914400" y="457200"/>
            <a:ext cx="10363200" cy="640080"/>
          </a:xfrm>
        </p:spPr>
        <p:txBody>
          <a:bodyPr rIns="0" anchor="b" anchorCtr="0"/>
          <a:lstStyle>
            <a:lvl1pPr algn="l">
              <a:defRPr>
                <a:solidFill>
                  <a:schemeClr val="bg1"/>
                </a:solidFill>
              </a:defRPr>
            </a:lvl1pPr>
          </a:lstStyle>
          <a:p>
            <a:r>
              <a:rPr lang="en-US"/>
              <a:t>Click to edit Master title style</a:t>
            </a:r>
          </a:p>
        </p:txBody>
      </p:sp>
      <p:sp>
        <p:nvSpPr>
          <p:cNvPr id="7" name="Footer Placeholder 6">
            <a:extLst>
              <a:ext uri="{FF2B5EF4-FFF2-40B4-BE49-F238E27FC236}">
                <a16:creationId xmlns:a16="http://schemas.microsoft.com/office/drawing/2014/main" id="{98B42CD6-51DB-794C-B356-422DDD6588D9}"/>
              </a:ext>
            </a:extLst>
          </p:cNvPr>
          <p:cNvSpPr>
            <a:spLocks noGrp="1"/>
          </p:cNvSpPr>
          <p:nvPr>
            <p:ph type="ftr" sz="quarter" idx="3"/>
          </p:nvPr>
        </p:nvSpPr>
        <p:spPr>
          <a:xfrm>
            <a:off x="914400" y="6201103"/>
            <a:ext cx="4419600" cy="232461"/>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9" name="Slide Number Placeholder 5">
            <a:extLst>
              <a:ext uri="{FF2B5EF4-FFF2-40B4-BE49-F238E27FC236}">
                <a16:creationId xmlns:a16="http://schemas.microsoft.com/office/drawing/2014/main" id="{6C34C0C3-C00E-BC48-8B79-A09938B6B044}"/>
              </a:ext>
            </a:extLst>
          </p:cNvPr>
          <p:cNvSpPr>
            <a:spLocks noGrp="1"/>
          </p:cNvSpPr>
          <p:nvPr>
            <p:ph type="sldNum" sz="quarter" idx="4"/>
          </p:nvPr>
        </p:nvSpPr>
        <p:spPr>
          <a:xfrm>
            <a:off x="6858000" y="6201103"/>
            <a:ext cx="4872089" cy="232461"/>
          </a:xfrm>
          <a:prstGeom prst="rect">
            <a:avLst/>
          </a:prstGeom>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111965669"/>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sub header">
            <a:extLst>
              <a:ext uri="{FF2B5EF4-FFF2-40B4-BE49-F238E27FC236}">
                <a16:creationId xmlns:a16="http://schemas.microsoft.com/office/drawing/2014/main" id="{3B1EC944-C1A4-484F-970A-9A2E503BC72C}"/>
              </a:ext>
            </a:extLst>
          </p:cNvPr>
          <p:cNvSpPr>
            <a:spLocks noGrp="1"/>
          </p:cNvSpPr>
          <p:nvPr>
            <p:ph type="body" sz="quarter" idx="12" hasCustomPrompt="1"/>
          </p:nvPr>
        </p:nvSpPr>
        <p:spPr>
          <a:xfrm>
            <a:off x="0" y="2735851"/>
            <a:ext cx="5621479" cy="213288"/>
          </a:xfrm>
          <a:prstGeom prst="rect">
            <a:avLst/>
          </a:prstGeom>
        </p:spPr>
        <p:txBody>
          <a:bodyPr lIns="1371600" rIns="1371600">
            <a:noAutofit/>
          </a:bodyPr>
          <a:lstStyle>
            <a:lvl1pPr>
              <a:buNone/>
              <a:defRPr sz="1400" b="1">
                <a:solidFill>
                  <a:schemeClr val="bg2"/>
                </a:solidFill>
                <a:latin typeface="+mj-lt"/>
              </a:defRPr>
            </a:lvl1pPr>
          </a:lstStyle>
          <a:p>
            <a:pPr lvl="0"/>
            <a:r>
              <a:rPr lang="en-US"/>
              <a:t>CLICK TO EDIT SUB HEADER</a:t>
            </a:r>
          </a:p>
        </p:txBody>
      </p:sp>
      <p:sp>
        <p:nvSpPr>
          <p:cNvPr id="5" name="body">
            <a:extLst>
              <a:ext uri="{FF2B5EF4-FFF2-40B4-BE49-F238E27FC236}">
                <a16:creationId xmlns:a16="http://schemas.microsoft.com/office/drawing/2014/main" id="{F1D10217-4240-4AA6-BE28-686C5579CEF8}"/>
              </a:ext>
            </a:extLst>
          </p:cNvPr>
          <p:cNvSpPr>
            <a:spLocks noGrp="1"/>
          </p:cNvSpPr>
          <p:nvPr>
            <p:ph type="body" sz="quarter" idx="11"/>
          </p:nvPr>
        </p:nvSpPr>
        <p:spPr>
          <a:xfrm>
            <a:off x="-1" y="3235485"/>
            <a:ext cx="5621481" cy="1225977"/>
          </a:xfrm>
          <a:prstGeom prst="rect">
            <a:avLst/>
          </a:prstGeom>
        </p:spPr>
        <p:txBody>
          <a:bodyPr wrap="square" lIns="1371600" tIns="0" rIns="731520" bIns="0">
            <a:spAutoFit/>
          </a:bodyPr>
          <a:lstStyle>
            <a:lvl1pPr>
              <a:buClr>
                <a:schemeClr val="accent1"/>
              </a:buClr>
              <a:buFont typeface="Wingdings" panose="05000000000000000000" pitchFamily="2" charset="2"/>
              <a:buChar char="§"/>
              <a:defRPr sz="1400" b="0" i="0">
                <a:latin typeface="+mn-lt"/>
              </a:defRPr>
            </a:lvl1pPr>
            <a:lvl2pPr>
              <a:buClr>
                <a:schemeClr val="accent1"/>
              </a:buClr>
              <a:buFont typeface="Wingdings" panose="05000000000000000000" pitchFamily="2" charset="2"/>
              <a:buChar char="§"/>
              <a:defRPr sz="1400" b="0" i="0">
                <a:latin typeface="+mn-lt"/>
              </a:defRPr>
            </a:lvl2pPr>
            <a:lvl3pPr>
              <a:buClr>
                <a:schemeClr val="accent1"/>
              </a:buClr>
              <a:buFont typeface="Wingdings" panose="05000000000000000000" pitchFamily="2" charset="2"/>
              <a:buChar char="§"/>
              <a:defRPr sz="1400" b="0" i="0">
                <a:latin typeface="+mn-lt"/>
              </a:defRPr>
            </a:lvl3pPr>
            <a:lvl4pPr>
              <a:buClr>
                <a:schemeClr val="accent1"/>
              </a:buClr>
              <a:buFont typeface="Wingdings" panose="05000000000000000000" pitchFamily="2" charset="2"/>
              <a:buChar char="§"/>
              <a:defRPr sz="1400" b="0" i="0">
                <a:latin typeface="+mn-lt"/>
              </a:defRPr>
            </a:lvl4pPr>
            <a:lvl5pPr>
              <a:buClr>
                <a:schemeClr val="accent1"/>
              </a:buClr>
              <a:buFont typeface="Wingdings" panose="05000000000000000000" pitchFamily="2" charset="2"/>
              <a:buChar char="§"/>
              <a:defRPr sz="1400"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E614B52F-9DEF-8D4B-97D2-57B1B1DBFDBD}"/>
              </a:ext>
            </a:extLst>
          </p:cNvPr>
          <p:cNvSpPr>
            <a:spLocks noGrp="1"/>
          </p:cNvSpPr>
          <p:nvPr>
            <p:ph type="body" sz="quarter" idx="13"/>
          </p:nvPr>
        </p:nvSpPr>
        <p:spPr>
          <a:xfrm>
            <a:off x="0" y="1770543"/>
            <a:ext cx="5621482" cy="914400"/>
          </a:xfrm>
        </p:spPr>
        <p:txBody>
          <a:bodyPr lIns="1371600">
            <a:noAutofit/>
          </a:bodyPr>
          <a:lstStyle>
            <a:lvl1pPr>
              <a:defRPr sz="3200"/>
            </a:lvl1pPr>
          </a:lstStyle>
          <a:p>
            <a:pPr lvl="0"/>
            <a:r>
              <a:rPr lang="en-US"/>
              <a:t>Click to edit Master text styles</a:t>
            </a:r>
          </a:p>
        </p:txBody>
      </p:sp>
      <p:pic>
        <p:nvPicPr>
          <p:cNvPr id="6" name="Graphic 5">
            <a:extLst>
              <a:ext uri="{FF2B5EF4-FFF2-40B4-BE49-F238E27FC236}">
                <a16:creationId xmlns:a16="http://schemas.microsoft.com/office/drawing/2014/main" id="{A74816ED-86D6-A64B-AFB0-02043D1B67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200" y="6155911"/>
            <a:ext cx="346735" cy="346735"/>
          </a:xfrm>
          <a:prstGeom prst="rect">
            <a:avLst/>
          </a:prstGeom>
        </p:spPr>
      </p:pic>
      <p:sp>
        <p:nvSpPr>
          <p:cNvPr id="8" name="SWEDISH design workshop - Proposal">
            <a:extLst>
              <a:ext uri="{FF2B5EF4-FFF2-40B4-BE49-F238E27FC236}">
                <a16:creationId xmlns:a16="http://schemas.microsoft.com/office/drawing/2014/main" id="{3176569D-45E7-214C-9622-BFBAF299347C}"/>
              </a:ext>
            </a:extLst>
          </p:cNvPr>
          <p:cNvSpPr txBox="1"/>
          <p:nvPr userDrawn="1"/>
        </p:nvSpPr>
        <p:spPr>
          <a:xfrm>
            <a:off x="895371" y="6288184"/>
            <a:ext cx="1737469" cy="173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chorCtr="0">
            <a:noAutofit/>
          </a:bodyPr>
          <a:lstStyle>
            <a:lvl1pPr>
              <a:defRPr sz="1200" b="0" spc="240">
                <a:solidFill>
                  <a:srgbClr val="130F2D"/>
                </a:solidFill>
              </a:defRPr>
            </a:lvl1pPr>
          </a:lstStyle>
          <a:p>
            <a:pPr>
              <a:lnSpc>
                <a:spcPts val="700"/>
              </a:lnSpc>
            </a:pPr>
            <a:r>
              <a:rPr lang="en-US" sz="1000" b="0" i="0" cap="none" spc="0">
                <a:solidFill>
                  <a:schemeClr val="tx1"/>
                </a:solidFill>
                <a:latin typeface="Century Gothic" panose="020B0502020202020204" pitchFamily="34" charset="0"/>
              </a:rPr>
              <a:t>Centene Engagements</a:t>
            </a:r>
            <a:endParaRPr lang="en-US" sz="600" b="1" i="0" cap="none" spc="150">
              <a:solidFill>
                <a:schemeClr val="tx1"/>
              </a:solidFill>
              <a:latin typeface="Century Gothic" panose="020B0502020202020204" pitchFamily="34" charset="0"/>
            </a:endParaRPr>
          </a:p>
        </p:txBody>
      </p:sp>
    </p:spTree>
    <p:custDataLst>
      <p:tags r:id="rId1"/>
    </p:custDataLst>
    <p:extLst>
      <p:ext uri="{BB962C8B-B14F-4D97-AF65-F5344CB8AC3E}">
        <p14:creationId xmlns:p14="http://schemas.microsoft.com/office/powerpoint/2010/main" val="2126789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5AA5BCB-EE54-404D-A9B8-9CEE96389B0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200" y="6155911"/>
            <a:ext cx="346735" cy="346735"/>
          </a:xfrm>
          <a:prstGeom prst="rect">
            <a:avLst/>
          </a:prstGeom>
        </p:spPr>
      </p:pic>
    </p:spTree>
    <p:custDataLst>
      <p:tags r:id="rId1"/>
    </p:custDataLst>
    <p:extLst>
      <p:ext uri="{BB962C8B-B14F-4D97-AF65-F5344CB8AC3E}">
        <p14:creationId xmlns:p14="http://schemas.microsoft.com/office/powerpoint/2010/main" val="21992464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5563908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dy Slide - purple skinny pic right">
    <p:bg>
      <p:bgPr>
        <a:solidFill>
          <a:schemeClr val="tx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6858000" y="0"/>
            <a:ext cx="5334000" cy="6858000"/>
          </a:xfrm>
        </p:spPr>
        <p:txBody>
          <a:bodyPr/>
          <a:lstStyle>
            <a:lvl1pPr>
              <a:defRPr>
                <a:solidFill>
                  <a:schemeClr val="bg1"/>
                </a:solidFill>
              </a:defRPr>
            </a:lvl1pPr>
          </a:lstStyle>
          <a:p>
            <a:r>
              <a:rPr lang="en-US"/>
              <a:t>Right-side skinny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400" y="457200"/>
            <a:ext cx="5943600" cy="1636776"/>
          </a:xfrm>
        </p:spPr>
        <p:txBody>
          <a:bodyPr rIns="758952"/>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5943600" cy="3093720"/>
          </a:xfrm>
        </p:spPr>
        <p:txBody>
          <a:bodyPr/>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F5344BE3-EFC9-054B-A3FE-16A97074E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9" name="Footer Placeholder 6">
            <a:extLst>
              <a:ext uri="{FF2B5EF4-FFF2-40B4-BE49-F238E27FC236}">
                <a16:creationId xmlns:a16="http://schemas.microsoft.com/office/drawing/2014/main" id="{57273E49-422B-CA40-90C4-5AF522B72FD1}"/>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0" name="Slide Number Placeholder 5">
            <a:extLst>
              <a:ext uri="{FF2B5EF4-FFF2-40B4-BE49-F238E27FC236}">
                <a16:creationId xmlns:a16="http://schemas.microsoft.com/office/drawing/2014/main" id="{3E69704E-5F43-2542-8A1D-33898F610653}"/>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24989263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6763717"/>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64432654"/>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Gradient">
    <p:bg>
      <p:bgPr>
        <a:gradFill>
          <a:gsLst>
            <a:gs pos="0">
              <a:schemeClr val="tx2">
                <a:lumMod val="82000"/>
              </a:schemeClr>
            </a:gs>
            <a:gs pos="50000">
              <a:srgbClr val="80379B">
                <a:lumMod val="84000"/>
              </a:srgbClr>
            </a:gs>
            <a:gs pos="100000">
              <a:srgbClr val="F64D03">
                <a:lumMod val="87000"/>
              </a:srgbClr>
            </a:gs>
          </a:gsLst>
          <a:lin ang="720000" scaled="0"/>
        </a:gra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41541367"/>
      </p:ext>
    </p:extLst>
  </p:cSld>
  <p:clrMapOvr>
    <a:masterClrMapping/>
  </p:clrMapOvr>
  <mc:AlternateContent xmlns:mc="http://schemas.openxmlformats.org/markup-compatibility/2006" xmlns:p14="http://schemas.microsoft.com/office/powerpoint/2010/main">
    <mc:Choice Requires="p14">
      <p:transition spd="med">
        <p14:flythrough/>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aunch Gradient">
    <p:bg>
      <p:bgPr>
        <a:gradFill>
          <a:gsLst>
            <a:gs pos="0">
              <a:schemeClr val="bg2">
                <a:lumMod val="74000"/>
              </a:schemeClr>
            </a:gs>
            <a:gs pos="50000">
              <a:schemeClr val="accent1"/>
            </a:gs>
            <a:gs pos="100000">
              <a:srgbClr val="F64D03">
                <a:lumMod val="87000"/>
              </a:srgb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8412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274-1D67-B547-B654-B51FA971C8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1276C9-6EF8-CA4E-9941-D8CE26C978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Graphic 3">
            <a:extLst>
              <a:ext uri="{FF2B5EF4-FFF2-40B4-BE49-F238E27FC236}">
                <a16:creationId xmlns:a16="http://schemas.microsoft.com/office/drawing/2014/main" id="{585F48BA-F39C-8143-BE82-7F1D9401D71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200" y="6155911"/>
            <a:ext cx="346735" cy="346735"/>
          </a:xfrm>
          <a:prstGeom prst="rect">
            <a:avLst/>
          </a:prstGeom>
        </p:spPr>
      </p:pic>
      <p:sp>
        <p:nvSpPr>
          <p:cNvPr id="5" name="SWEDISH design workshop - Proposal">
            <a:extLst>
              <a:ext uri="{FF2B5EF4-FFF2-40B4-BE49-F238E27FC236}">
                <a16:creationId xmlns:a16="http://schemas.microsoft.com/office/drawing/2014/main" id="{D34A0AA2-3634-9340-8FB0-5A46735D6DF7}"/>
              </a:ext>
            </a:extLst>
          </p:cNvPr>
          <p:cNvSpPr txBox="1"/>
          <p:nvPr userDrawn="1"/>
        </p:nvSpPr>
        <p:spPr>
          <a:xfrm>
            <a:off x="895371" y="6288184"/>
            <a:ext cx="1737469" cy="173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nchorCtr="0">
            <a:noAutofit/>
          </a:bodyPr>
          <a:lstStyle>
            <a:lvl1pPr>
              <a:defRPr sz="1200" b="0" spc="240">
                <a:solidFill>
                  <a:srgbClr val="130F2D"/>
                </a:solidFill>
              </a:defRPr>
            </a:lvl1pPr>
          </a:lstStyle>
          <a:p>
            <a:pPr>
              <a:lnSpc>
                <a:spcPts val="700"/>
              </a:lnSpc>
            </a:pPr>
            <a:r>
              <a:rPr lang="en-US" sz="1000" b="0" i="0" cap="none" spc="0">
                <a:solidFill>
                  <a:schemeClr val="tx1"/>
                </a:solidFill>
                <a:latin typeface="Century Gothic" panose="020B0502020202020204" pitchFamily="34" charset="0"/>
              </a:rPr>
              <a:t>Centene Engagements</a:t>
            </a:r>
            <a:endParaRPr lang="en-US" sz="600" b="1" i="0" cap="none" spc="150">
              <a:solidFill>
                <a:schemeClr val="tx1"/>
              </a:solidFill>
              <a:latin typeface="Century Gothic" panose="020B0502020202020204" pitchFamily="34" charset="0"/>
            </a:endParaRPr>
          </a:p>
        </p:txBody>
      </p:sp>
    </p:spTree>
    <p:custDataLst>
      <p:tags r:id="rId1"/>
    </p:custDataLst>
    <p:extLst>
      <p:ext uri="{BB962C8B-B14F-4D97-AF65-F5344CB8AC3E}">
        <p14:creationId xmlns:p14="http://schemas.microsoft.com/office/powerpoint/2010/main" val="333654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Slide - white square pic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5334000" y="0"/>
            <a:ext cx="6858000" cy="6858000"/>
          </a:xfrm>
        </p:spPr>
        <p:txBody>
          <a:bodyPr/>
          <a:lstStyle/>
          <a:p>
            <a:r>
              <a:rPr lang="en-US"/>
              <a:t>Right-side SQUARE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398" y="457200"/>
            <a:ext cx="4419601" cy="1636776"/>
          </a:xfrm>
        </p:spPr>
        <p:txBody>
          <a:bodyPr rIns="758952"/>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4419601" cy="3093720"/>
          </a:xfrm>
        </p:spPr>
        <p:txBody>
          <a:bodyPr/>
          <a:lstStyle>
            <a:lvl1pPr>
              <a:spcAft>
                <a:spcPts val="0"/>
              </a:spcAft>
              <a:defRPr>
                <a:solidFill>
                  <a:schemeClr val="bg2"/>
                </a:solidFill>
              </a:defRPr>
            </a:lvl1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BB7F66F6-29EF-1E48-ADF8-61F2FE606BB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16120" y="6068437"/>
            <a:ext cx="598280" cy="584835"/>
          </a:xfrm>
          <a:prstGeom prst="rect">
            <a:avLst/>
          </a:prstGeom>
        </p:spPr>
      </p:pic>
      <p:sp>
        <p:nvSpPr>
          <p:cNvPr id="9" name="Footer Placeholder 6">
            <a:extLst>
              <a:ext uri="{FF2B5EF4-FFF2-40B4-BE49-F238E27FC236}">
                <a16:creationId xmlns:a16="http://schemas.microsoft.com/office/drawing/2014/main" id="{AF64BE72-572F-A345-B57F-4DDFEE9575FD}"/>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0" name="Slide Number Placeholder 5">
            <a:extLst>
              <a:ext uri="{FF2B5EF4-FFF2-40B4-BE49-F238E27FC236}">
                <a16:creationId xmlns:a16="http://schemas.microsoft.com/office/drawing/2014/main" id="{B8A1C405-E213-C44F-9162-E1B64C36956F}"/>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94675549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Slide - black square pic right">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5334000" y="0"/>
            <a:ext cx="6858000" cy="6858000"/>
          </a:xfrm>
        </p:spPr>
        <p:txBody>
          <a:bodyPr/>
          <a:lstStyle>
            <a:lvl1pPr>
              <a:defRPr>
                <a:solidFill>
                  <a:schemeClr val="bg1"/>
                </a:solidFill>
              </a:defRPr>
            </a:lvl1pPr>
          </a:lstStyle>
          <a:p>
            <a:r>
              <a:rPr lang="en-US"/>
              <a:t>Right-side SQUARE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400" y="457200"/>
            <a:ext cx="4419601" cy="1636776"/>
          </a:xfrm>
        </p:spPr>
        <p:txBody>
          <a:bodyPr rIns="758952"/>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4419601" cy="3093720"/>
          </a:xfrm>
        </p:spPr>
        <p:txBody>
          <a:bodyPr/>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E8912C75-77A6-144E-B732-442254E1FC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9" name="Footer Placeholder 6">
            <a:extLst>
              <a:ext uri="{FF2B5EF4-FFF2-40B4-BE49-F238E27FC236}">
                <a16:creationId xmlns:a16="http://schemas.microsoft.com/office/drawing/2014/main" id="{872D0D66-97F0-0A4F-B435-0702CA08C47F}"/>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0" name="Slide Number Placeholder 5">
            <a:extLst>
              <a:ext uri="{FF2B5EF4-FFF2-40B4-BE49-F238E27FC236}">
                <a16:creationId xmlns:a16="http://schemas.microsoft.com/office/drawing/2014/main" id="{C6863ED7-B118-6A41-AF71-B9CE1316FC01}"/>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31699277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Slide - blue square pic right">
    <p:bg>
      <p:bgPr>
        <a:solidFill>
          <a:schemeClr val="bg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5334000" y="0"/>
            <a:ext cx="6858000" cy="6858000"/>
          </a:xfrm>
        </p:spPr>
        <p:txBody>
          <a:bodyPr/>
          <a:lstStyle>
            <a:lvl1pPr>
              <a:defRPr>
                <a:solidFill>
                  <a:schemeClr val="bg1"/>
                </a:solidFill>
              </a:defRPr>
            </a:lvl1pPr>
          </a:lstStyle>
          <a:p>
            <a:r>
              <a:rPr lang="en-US"/>
              <a:t>Right-side SQUARE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398" y="457200"/>
            <a:ext cx="4419601" cy="1636776"/>
          </a:xfrm>
        </p:spPr>
        <p:txBody>
          <a:bodyPr rIns="758952"/>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4419601" cy="3093720"/>
          </a:xfrm>
        </p:spPr>
        <p:txBody>
          <a:bodyPr/>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76CC477B-B480-9549-9D65-EF8C8BC7D1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9" name="Footer Placeholder 6">
            <a:extLst>
              <a:ext uri="{FF2B5EF4-FFF2-40B4-BE49-F238E27FC236}">
                <a16:creationId xmlns:a16="http://schemas.microsoft.com/office/drawing/2014/main" id="{71FECA54-D638-4240-917E-DFF0BD181A89}"/>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0" name="Slide Number Placeholder 5">
            <a:extLst>
              <a:ext uri="{FF2B5EF4-FFF2-40B4-BE49-F238E27FC236}">
                <a16:creationId xmlns:a16="http://schemas.microsoft.com/office/drawing/2014/main" id="{BB46C746-D719-6447-BB7A-EDBD32F8F82F}"/>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383786109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Slide - purple square pic right">
    <p:bg>
      <p:bgPr>
        <a:solidFill>
          <a:schemeClr val="tx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2E2443-E1D3-A44C-AF23-F2874DF90DD7}"/>
              </a:ext>
            </a:extLst>
          </p:cNvPr>
          <p:cNvSpPr>
            <a:spLocks noGrp="1"/>
          </p:cNvSpPr>
          <p:nvPr>
            <p:ph type="pic" sz="quarter" idx="13" hasCustomPrompt="1"/>
          </p:nvPr>
        </p:nvSpPr>
        <p:spPr>
          <a:xfrm>
            <a:off x="5334000" y="0"/>
            <a:ext cx="6858000" cy="6858000"/>
          </a:xfrm>
        </p:spPr>
        <p:txBody>
          <a:bodyPr/>
          <a:lstStyle>
            <a:lvl1pPr>
              <a:defRPr>
                <a:solidFill>
                  <a:schemeClr val="bg1"/>
                </a:solidFill>
              </a:defRPr>
            </a:lvl1pPr>
          </a:lstStyle>
          <a:p>
            <a:r>
              <a:rPr lang="en-US"/>
              <a:t>Right-side SQUARE Picture</a:t>
            </a:r>
          </a:p>
        </p:txBody>
      </p:sp>
      <p:sp>
        <p:nvSpPr>
          <p:cNvPr id="2" name="Title 1">
            <a:extLst>
              <a:ext uri="{FF2B5EF4-FFF2-40B4-BE49-F238E27FC236}">
                <a16:creationId xmlns:a16="http://schemas.microsoft.com/office/drawing/2014/main" id="{735D8474-92B2-9246-811C-120327C1B931}"/>
              </a:ext>
            </a:extLst>
          </p:cNvPr>
          <p:cNvSpPr>
            <a:spLocks noGrp="1"/>
          </p:cNvSpPr>
          <p:nvPr>
            <p:ph type="title"/>
          </p:nvPr>
        </p:nvSpPr>
        <p:spPr>
          <a:xfrm>
            <a:off x="914400" y="452761"/>
            <a:ext cx="4419601" cy="1636776"/>
          </a:xfrm>
        </p:spPr>
        <p:txBody>
          <a:bodyPr rIns="758952"/>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63472809-86F0-7449-B853-A4BB0E26C7A0}"/>
              </a:ext>
            </a:extLst>
          </p:cNvPr>
          <p:cNvSpPr>
            <a:spLocks noGrp="1"/>
          </p:cNvSpPr>
          <p:nvPr>
            <p:ph type="body" sz="quarter" idx="14"/>
          </p:nvPr>
        </p:nvSpPr>
        <p:spPr>
          <a:xfrm>
            <a:off x="914400" y="2240280"/>
            <a:ext cx="4419601" cy="3093720"/>
          </a:xfrm>
        </p:spPr>
        <p:txBody>
          <a:bodyPr/>
          <a:lstStyle>
            <a:lvl1pPr>
              <a:spcAft>
                <a:spcPts val="0"/>
              </a:spcAft>
              <a:defRPr>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accent3"/>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B7ABBF5C-CD94-6343-AB73-F48B9F8829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6118" y="6068437"/>
            <a:ext cx="598282" cy="584837"/>
          </a:xfrm>
          <a:prstGeom prst="rect">
            <a:avLst/>
          </a:prstGeom>
        </p:spPr>
      </p:pic>
      <p:sp>
        <p:nvSpPr>
          <p:cNvPr id="9" name="Footer Placeholder 6">
            <a:extLst>
              <a:ext uri="{FF2B5EF4-FFF2-40B4-BE49-F238E27FC236}">
                <a16:creationId xmlns:a16="http://schemas.microsoft.com/office/drawing/2014/main" id="{483C9000-DCB3-6D4B-95DC-39066E032009}"/>
              </a:ext>
            </a:extLst>
          </p:cNvPr>
          <p:cNvSpPr>
            <a:spLocks noGrp="1"/>
          </p:cNvSpPr>
          <p:nvPr>
            <p:ph type="ftr" sz="quarter" idx="3"/>
          </p:nvPr>
        </p:nvSpPr>
        <p:spPr>
          <a:xfrm>
            <a:off x="914400" y="6197600"/>
            <a:ext cx="4114800" cy="235964"/>
          </a:xfrm>
          <a:prstGeom prst="rect">
            <a:avLst/>
          </a:prstGeom>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10" name="Slide Number Placeholder 5">
            <a:extLst>
              <a:ext uri="{FF2B5EF4-FFF2-40B4-BE49-F238E27FC236}">
                <a16:creationId xmlns:a16="http://schemas.microsoft.com/office/drawing/2014/main" id="{3B314166-0EB4-104D-A4FE-AC67482DCEEA}"/>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133620401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10" Type="http://schemas.openxmlformats.org/officeDocument/2006/relationships/tags" Target="../tags/tag1.xml"/><Relationship Id="rId4" Type="http://schemas.openxmlformats.org/officeDocument/2006/relationships/slideLayout" Target="../slideLayouts/slideLayout50.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37EA2D-AFBF-EB48-83FF-5F65EEBA1572}"/>
              </a:ext>
            </a:extLst>
          </p:cNvPr>
          <p:cNvSpPr>
            <a:spLocks noGrp="1"/>
          </p:cNvSpPr>
          <p:nvPr>
            <p:ph type="title"/>
          </p:nvPr>
        </p:nvSpPr>
        <p:spPr>
          <a:xfrm>
            <a:off x="914400" y="457200"/>
            <a:ext cx="10363200" cy="1636776"/>
          </a:xfrm>
          <a:prstGeom prst="rect">
            <a:avLst/>
          </a:prstGeom>
        </p:spPr>
        <p:txBody>
          <a:bodyPr vert="horz" lIns="0" tIns="0" rIns="758952" bIns="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377B18C0-E572-0E43-BB87-7B4E54C48794}"/>
              </a:ext>
            </a:extLst>
          </p:cNvPr>
          <p:cNvSpPr>
            <a:spLocks noGrp="1"/>
          </p:cNvSpPr>
          <p:nvPr>
            <p:ph type="body" idx="1"/>
          </p:nvPr>
        </p:nvSpPr>
        <p:spPr>
          <a:xfrm>
            <a:off x="914400" y="2240789"/>
            <a:ext cx="5181600" cy="3093211"/>
          </a:xfrm>
          <a:prstGeom prst="rect">
            <a:avLst/>
          </a:prstGeom>
        </p:spPr>
        <p:txBody>
          <a:bodyPr vert="horz" lIns="0" tIns="0" rIns="758952"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1079B8A1-63ED-5A47-B994-7DA2EB1678D6}"/>
              </a:ext>
            </a:extLst>
          </p:cNvPr>
          <p:cNvSpPr>
            <a:spLocks noGrp="1"/>
          </p:cNvSpPr>
          <p:nvPr>
            <p:ph type="ftr" sz="quarter" idx="3"/>
          </p:nvPr>
        </p:nvSpPr>
        <p:spPr>
          <a:xfrm>
            <a:off x="914399" y="6201103"/>
            <a:ext cx="4419601" cy="232461"/>
          </a:xfrm>
          <a:prstGeom prst="rect">
            <a:avLst/>
          </a:prstGeom>
          <a:effectLst>
            <a:outerShdw blurRad="127000" algn="ctr" rotWithShape="0">
              <a:srgbClr val="000000">
                <a:alpha val="50000"/>
              </a:srgbClr>
            </a:outerShdw>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8" name="Slide Number Placeholder 5">
            <a:extLst>
              <a:ext uri="{FF2B5EF4-FFF2-40B4-BE49-F238E27FC236}">
                <a16:creationId xmlns:a16="http://schemas.microsoft.com/office/drawing/2014/main" id="{BB41D5A2-6855-C446-973D-758FABFC99C0}"/>
              </a:ext>
            </a:extLst>
          </p:cNvPr>
          <p:cNvSpPr>
            <a:spLocks noGrp="1"/>
          </p:cNvSpPr>
          <p:nvPr>
            <p:ph type="sldNum" sz="quarter" idx="4"/>
          </p:nvPr>
        </p:nvSpPr>
        <p:spPr>
          <a:xfrm>
            <a:off x="6858000" y="6201103"/>
            <a:ext cx="4872089" cy="232461"/>
          </a:xfrm>
          <a:prstGeom prst="rect">
            <a:avLst/>
          </a:prstGeom>
          <a:effectLst>
            <a:outerShdw blurRad="127000" algn="ctr" rotWithShape="0">
              <a:prstClr val="black">
                <a:alpha val="50000"/>
              </a:prst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91887947"/>
      </p:ext>
    </p:extLst>
  </p:cSld>
  <p:clrMap bg1="lt1" tx1="dk1" bg2="lt2" tx2="dk2" accent1="accent1" accent2="accent2" accent3="accent3" accent4="accent4" accent5="accent5" accent6="accent6" hlink="hlink" folHlink="folHlink"/>
  <p:sldLayoutIdLst>
    <p:sldLayoutId id="2147483742" r:id="rId1"/>
    <p:sldLayoutId id="2147483725" r:id="rId2"/>
    <p:sldLayoutId id="2147483658" r:id="rId3"/>
    <p:sldLayoutId id="2147483660" r:id="rId4"/>
    <p:sldLayoutId id="2147483662" r:id="rId5"/>
    <p:sldLayoutId id="2147483657" r:id="rId6"/>
    <p:sldLayoutId id="2147483659" r:id="rId7"/>
    <p:sldLayoutId id="2147483661" r:id="rId8"/>
    <p:sldLayoutId id="2147483663" r:id="rId9"/>
    <p:sldLayoutId id="2147483664" r:id="rId10"/>
    <p:sldLayoutId id="2147483724" r:id="rId11"/>
    <p:sldLayoutId id="2147483723" r:id="rId12"/>
    <p:sldLayoutId id="2147483655" r:id="rId13"/>
    <p:sldLayoutId id="2147483745" r:id="rId14"/>
    <p:sldLayoutId id="2147483747" r:id="rId15"/>
    <p:sldLayoutId id="2147483690" r:id="rId16"/>
    <p:sldLayoutId id="2147483697" r:id="rId17"/>
    <p:sldLayoutId id="2147483698" r:id="rId18"/>
    <p:sldLayoutId id="2147483699" r:id="rId19"/>
    <p:sldLayoutId id="2147483700" r:id="rId20"/>
    <p:sldLayoutId id="2147483703" r:id="rId21"/>
    <p:sldLayoutId id="2147483704" r:id="rId22"/>
    <p:sldLayoutId id="2147483705" r:id="rId23"/>
    <p:sldLayoutId id="2147483711" r:id="rId24"/>
    <p:sldLayoutId id="2147483712" r:id="rId25"/>
    <p:sldLayoutId id="2147483713" r:id="rId26"/>
    <p:sldLayoutId id="2147483748" r:id="rId27"/>
  </p:sldLayoutIdLst>
  <p:hf hdr="0" dt="0"/>
  <p:txStyles>
    <p:titleStyle>
      <a:lvl1pPr algn="l" defTabSz="914400" rtl="0" eaLnBrk="1" latinLnBrk="0" hangingPunct="1">
        <a:lnSpc>
          <a:spcPct val="90000"/>
        </a:lnSpc>
        <a:spcBef>
          <a:spcPct val="0"/>
        </a:spcBef>
        <a:buNone/>
        <a:defRPr sz="3600" b="0" i="0" kern="1200">
          <a:solidFill>
            <a:schemeClr val="tx1"/>
          </a:solidFill>
          <a:latin typeface="Avenir Next LT Pro Light" panose="020B0304020202020204" pitchFamily="34" charset="77"/>
          <a:ea typeface="+mj-ea"/>
          <a:cs typeface="+mj-cs"/>
        </a:defRPr>
      </a:lvl1pPr>
    </p:titleStyle>
    <p:bodyStyle>
      <a:lvl1pPr marL="0" indent="0" algn="l" defTabSz="914400" rtl="0" eaLnBrk="1" latinLnBrk="0" hangingPunct="1">
        <a:lnSpc>
          <a:spcPct val="100000"/>
        </a:lnSpc>
        <a:spcBef>
          <a:spcPts val="0"/>
        </a:spcBef>
        <a:spcAft>
          <a:spcPts val="0"/>
        </a:spcAft>
        <a:buFont typeface="Arial" panose="020B0604020202020204" pitchFamily="34" charset="0"/>
        <a:buNone/>
        <a:defRPr sz="1800" b="1" i="0" kern="1200" cap="all" baseline="0">
          <a:solidFill>
            <a:schemeClr val="tx1"/>
          </a:solidFill>
          <a:latin typeface="Avenir Next LT Pro" panose="020B0504020202020204" pitchFamily="34" charset="77"/>
          <a:ea typeface="+mn-ea"/>
          <a:cs typeface="+mn-cs"/>
        </a:defRPr>
      </a:lvl1pPr>
      <a:lvl2pPr marL="0" indent="0" algn="l" defTabSz="914400" rtl="0" eaLnBrk="1" latinLnBrk="0" hangingPunct="1">
        <a:lnSpc>
          <a:spcPct val="100000"/>
        </a:lnSpc>
        <a:spcBef>
          <a:spcPts val="0"/>
        </a:spcBef>
        <a:spcAft>
          <a:spcPts val="600"/>
        </a:spcAft>
        <a:buFont typeface="Wingdings" pitchFamily="2" charset="2"/>
        <a:buNone/>
        <a:defRPr sz="1800" b="0" i="0" kern="1200">
          <a:solidFill>
            <a:schemeClr val="tx1"/>
          </a:solidFill>
          <a:latin typeface="Avenir Next LT Pro" panose="020B0504020202020204" pitchFamily="34" charset="77"/>
          <a:ea typeface="+mn-ea"/>
          <a:cs typeface="+mn-cs"/>
        </a:defRPr>
      </a:lvl2pPr>
      <a:lvl3pPr marL="2286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tx1"/>
          </a:solidFill>
          <a:latin typeface="Avenir Next LT Pro" panose="020B0504020202020204" pitchFamily="34" charset="77"/>
          <a:ea typeface="+mn-ea"/>
          <a:cs typeface="+mn-cs"/>
        </a:defRPr>
      </a:lvl3pPr>
      <a:lvl4pPr marL="4572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tx1"/>
          </a:solidFill>
          <a:latin typeface="Avenir Next LT Pro" panose="020B0504020202020204" pitchFamily="34" charset="77"/>
          <a:ea typeface="+mn-ea"/>
          <a:cs typeface="+mn-cs"/>
        </a:defRPr>
      </a:lvl4pPr>
      <a:lvl5pPr marL="0" indent="0" algn="l" defTabSz="914400" rtl="0" eaLnBrk="1" latinLnBrk="0" hangingPunct="1">
        <a:lnSpc>
          <a:spcPct val="100000"/>
        </a:lnSpc>
        <a:spcBef>
          <a:spcPts val="0"/>
        </a:spcBef>
        <a:spcAft>
          <a:spcPts val="0"/>
        </a:spcAft>
        <a:buClr>
          <a:schemeClr val="accent5"/>
        </a:buClr>
        <a:buFont typeface="Wingdings" pitchFamily="2" charset="2"/>
        <a:buNone/>
        <a:defRPr sz="1200" b="1" i="0" kern="1200">
          <a:solidFill>
            <a:schemeClr val="tx1"/>
          </a:solidFill>
          <a:latin typeface="Avenir Next LT Pro" panose="020B0504020202020204" pitchFamily="34" charset="77"/>
          <a:ea typeface="+mn-ea"/>
          <a:cs typeface="+mn-cs"/>
        </a:defRPr>
      </a:lvl5pPr>
      <a:lvl6pPr marL="0" indent="0" algn="l" defTabSz="914400" rtl="0" eaLnBrk="1" latinLnBrk="0" hangingPunct="1">
        <a:lnSpc>
          <a:spcPct val="100000"/>
        </a:lnSpc>
        <a:spcBef>
          <a:spcPts val="0"/>
        </a:spcBef>
        <a:spcAft>
          <a:spcPts val="600"/>
        </a:spcAft>
        <a:buFont typeface="Arial" panose="020B0604020202020204" pitchFamily="34" charset="0"/>
        <a:buNone/>
        <a:defRPr sz="1200" b="0" i="0" kern="1200">
          <a:solidFill>
            <a:schemeClr val="tx1"/>
          </a:solidFill>
          <a:latin typeface="Avenir Next LT Pro" panose="020B0504020202020204" pitchFamily="34" charset="77"/>
          <a:ea typeface="+mn-ea"/>
          <a:cs typeface="+mn-cs"/>
        </a:defRPr>
      </a:lvl6pPr>
      <a:lvl7pPr marL="118872" indent="-118872" algn="l" defTabSz="914400" rtl="0" eaLnBrk="1" latinLnBrk="0" hangingPunct="1">
        <a:lnSpc>
          <a:spcPct val="100000"/>
        </a:lnSpc>
        <a:spcBef>
          <a:spcPts val="0"/>
        </a:spcBef>
        <a:spcAft>
          <a:spcPts val="600"/>
        </a:spcAft>
        <a:buClr>
          <a:schemeClr val="accent5"/>
        </a:buClr>
        <a:buFont typeface="Wingdings" pitchFamily="2" charset="2"/>
        <a:buChar char="§"/>
        <a:defRPr sz="1200" kern="1200">
          <a:solidFill>
            <a:schemeClr val="tx1"/>
          </a:solidFill>
          <a:latin typeface="+mn-lt"/>
          <a:ea typeface="+mn-ea"/>
          <a:cs typeface="+mn-cs"/>
        </a:defRPr>
      </a:lvl7pPr>
      <a:lvl8pPr marL="228600" indent="-118872" algn="l" defTabSz="914400" rtl="0" eaLnBrk="1" latinLnBrk="0" hangingPunct="1">
        <a:lnSpc>
          <a:spcPct val="100000"/>
        </a:lnSpc>
        <a:spcBef>
          <a:spcPts val="0"/>
        </a:spcBef>
        <a:spcAft>
          <a:spcPts val="600"/>
        </a:spcAft>
        <a:buClr>
          <a:schemeClr val="accent5"/>
        </a:buClr>
        <a:buFont typeface="Wingdings" pitchFamily="2" charset="2"/>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F26B43"/>
          </p15:clr>
        </p15:guide>
        <p15:guide id="2" orient="horz" pos="4032" userDrawn="1">
          <p15:clr>
            <a:srgbClr val="F26B43"/>
          </p15:clr>
        </p15:guide>
        <p15:guide id="3" orient="horz" pos="960" userDrawn="1">
          <p15:clr>
            <a:srgbClr val="F26B43"/>
          </p15:clr>
        </p15:guide>
        <p15:guide id="4" pos="7104" userDrawn="1">
          <p15:clr>
            <a:srgbClr val="F26B43"/>
          </p15:clr>
        </p15:guide>
        <p15:guide id="5" pos="4320" userDrawn="1">
          <p15:clr>
            <a:srgbClr val="F26B43"/>
          </p15:clr>
        </p15:guide>
        <p15:guide id="6" pos="3360" userDrawn="1">
          <p15:clr>
            <a:srgbClr val="F26B43"/>
          </p15:clr>
        </p15:guide>
        <p15:guide id="7" orient="horz" pos="3360" userDrawn="1">
          <p15:clr>
            <a:srgbClr val="F26B43"/>
          </p15:clr>
        </p15:guide>
        <p15:guide id="8" orient="horz" pos="288" userDrawn="1">
          <p15:clr>
            <a:srgbClr val="F26B43"/>
          </p15:clr>
        </p15:guide>
        <p15:guide id="9"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37EA2D-AFBF-EB48-83FF-5F65EEBA1572}"/>
              </a:ext>
            </a:extLst>
          </p:cNvPr>
          <p:cNvSpPr>
            <a:spLocks noGrp="1"/>
          </p:cNvSpPr>
          <p:nvPr>
            <p:ph type="title"/>
          </p:nvPr>
        </p:nvSpPr>
        <p:spPr>
          <a:xfrm>
            <a:off x="914400" y="457200"/>
            <a:ext cx="10363200" cy="1636776"/>
          </a:xfrm>
          <a:prstGeom prst="rect">
            <a:avLst/>
          </a:prstGeom>
        </p:spPr>
        <p:txBody>
          <a:bodyPr vert="horz" lIns="0" tIns="0" rIns="758952" bIns="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377B18C0-E572-0E43-BB87-7B4E54C48794}"/>
              </a:ext>
            </a:extLst>
          </p:cNvPr>
          <p:cNvSpPr>
            <a:spLocks noGrp="1"/>
          </p:cNvSpPr>
          <p:nvPr>
            <p:ph type="body" idx="1"/>
          </p:nvPr>
        </p:nvSpPr>
        <p:spPr>
          <a:xfrm>
            <a:off x="914400" y="2240789"/>
            <a:ext cx="5181600" cy="3093211"/>
          </a:xfrm>
          <a:prstGeom prst="rect">
            <a:avLst/>
          </a:prstGeom>
        </p:spPr>
        <p:txBody>
          <a:bodyPr vert="horz" lIns="0" tIns="0" rIns="758952"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sp>
        <p:nvSpPr>
          <p:cNvPr id="7" name="Footer Placeholder 6">
            <a:extLst>
              <a:ext uri="{FF2B5EF4-FFF2-40B4-BE49-F238E27FC236}">
                <a16:creationId xmlns:a16="http://schemas.microsoft.com/office/drawing/2014/main" id="{1079B8A1-63ED-5A47-B994-7DA2EB1678D6}"/>
              </a:ext>
            </a:extLst>
          </p:cNvPr>
          <p:cNvSpPr>
            <a:spLocks noGrp="1"/>
          </p:cNvSpPr>
          <p:nvPr>
            <p:ph type="ftr" sz="quarter" idx="3"/>
          </p:nvPr>
        </p:nvSpPr>
        <p:spPr>
          <a:xfrm>
            <a:off x="914400" y="6201103"/>
            <a:ext cx="4419600" cy="232461"/>
          </a:xfrm>
          <a:prstGeom prst="rect">
            <a:avLst/>
          </a:prstGeom>
          <a:effectLst>
            <a:outerShdw blurRad="127000" algn="ctr" rotWithShape="0">
              <a:srgbClr val="000000">
                <a:alpha val="50000"/>
              </a:srgbClr>
            </a:outerShdw>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8" name="Slide Number Placeholder 5">
            <a:extLst>
              <a:ext uri="{FF2B5EF4-FFF2-40B4-BE49-F238E27FC236}">
                <a16:creationId xmlns:a16="http://schemas.microsoft.com/office/drawing/2014/main" id="{076C94DA-E593-5E4B-9101-088E6EAC7ACA}"/>
              </a:ext>
            </a:extLst>
          </p:cNvPr>
          <p:cNvSpPr>
            <a:spLocks noGrp="1"/>
          </p:cNvSpPr>
          <p:nvPr>
            <p:ph type="sldNum" sz="quarter" idx="4"/>
          </p:nvPr>
        </p:nvSpPr>
        <p:spPr>
          <a:xfrm>
            <a:off x="6858000" y="6201103"/>
            <a:ext cx="4872089" cy="232461"/>
          </a:xfrm>
          <a:prstGeom prst="rect">
            <a:avLst/>
          </a:prstGeom>
          <a:effectLst>
            <a:outerShdw blurRad="127000" algn="ctr" rotWithShape="0">
              <a:srgbClr val="000000">
                <a:alpha val="50000"/>
              </a:srgb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114569583"/>
      </p:ext>
    </p:extLst>
  </p:cSld>
  <p:clrMap bg1="lt1" tx1="dk1" bg2="lt2" tx2="dk2" accent1="accent1" accent2="accent2" accent3="accent3" accent4="accent4" accent5="accent5" accent6="accent6" hlink="hlink" folHlink="folHlink"/>
  <p:sldLayoutIdLst>
    <p:sldLayoutId id="2147483714" r:id="rId1"/>
    <p:sldLayoutId id="2147483731" r:id="rId2"/>
    <p:sldLayoutId id="2147483735" r:id="rId3"/>
    <p:sldLayoutId id="2147483736" r:id="rId4"/>
    <p:sldLayoutId id="2147483737" r:id="rId5"/>
    <p:sldLayoutId id="2147483732" r:id="rId6"/>
    <p:sldLayoutId id="2147483738" r:id="rId7"/>
    <p:sldLayoutId id="2147483739" r:id="rId8"/>
    <p:sldLayoutId id="2147483740" r:id="rId9"/>
    <p:sldLayoutId id="2147483733" r:id="rId10"/>
    <p:sldLayoutId id="2147483734" r:id="rId11"/>
    <p:sldLayoutId id="2147483757" r:id="rId12"/>
    <p:sldLayoutId id="2147483765" r:id="rId13"/>
  </p:sldLayoutIdLst>
  <p:hf hdr="0" dt="0"/>
  <p:txStyles>
    <p:titleStyle>
      <a:lvl1pPr algn="l" defTabSz="914400" rtl="0" eaLnBrk="1" latinLnBrk="0" hangingPunct="1">
        <a:lnSpc>
          <a:spcPct val="90000"/>
        </a:lnSpc>
        <a:spcBef>
          <a:spcPct val="0"/>
        </a:spcBef>
        <a:buNone/>
        <a:defRPr sz="3600" b="0" i="0" kern="1200">
          <a:solidFill>
            <a:schemeClr val="tx1"/>
          </a:solidFill>
          <a:latin typeface="Avenir Next LT Pro Light" panose="020B0304020202020204" pitchFamily="34" charset="77"/>
          <a:ea typeface="+mj-ea"/>
          <a:cs typeface="+mj-cs"/>
        </a:defRPr>
      </a:lvl1pPr>
    </p:titleStyle>
    <p:bodyStyle>
      <a:lvl1pPr marL="0" indent="0" algn="l" defTabSz="914400" rtl="0" eaLnBrk="1" latinLnBrk="0" hangingPunct="1">
        <a:lnSpc>
          <a:spcPct val="100000"/>
        </a:lnSpc>
        <a:spcBef>
          <a:spcPts val="0"/>
        </a:spcBef>
        <a:spcAft>
          <a:spcPts val="0"/>
        </a:spcAft>
        <a:buFont typeface="Arial" panose="020B0604020202020204" pitchFamily="34" charset="0"/>
        <a:buNone/>
        <a:defRPr sz="1800" b="1" i="0" kern="1200" cap="all" baseline="0">
          <a:solidFill>
            <a:schemeClr val="tx1"/>
          </a:solidFill>
          <a:latin typeface="Avenir Next LT Pro" panose="020B0504020202020204" pitchFamily="34" charset="77"/>
          <a:ea typeface="+mn-ea"/>
          <a:cs typeface="+mn-cs"/>
        </a:defRPr>
      </a:lvl1pPr>
      <a:lvl2pPr marL="0" indent="0" algn="l" defTabSz="914400" rtl="0" eaLnBrk="1" latinLnBrk="0" hangingPunct="1">
        <a:lnSpc>
          <a:spcPct val="100000"/>
        </a:lnSpc>
        <a:spcBef>
          <a:spcPts val="0"/>
        </a:spcBef>
        <a:spcAft>
          <a:spcPts val="600"/>
        </a:spcAft>
        <a:buFont typeface="Wingdings" pitchFamily="2" charset="2"/>
        <a:buNone/>
        <a:defRPr sz="1800" b="0" i="0" kern="1200">
          <a:solidFill>
            <a:schemeClr val="tx1"/>
          </a:solidFill>
          <a:latin typeface="Avenir Next LT Pro" panose="020B0504020202020204" pitchFamily="34" charset="77"/>
          <a:ea typeface="+mn-ea"/>
          <a:cs typeface="+mn-cs"/>
        </a:defRPr>
      </a:lvl2pPr>
      <a:lvl3pPr marL="2286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tx1"/>
          </a:solidFill>
          <a:latin typeface="Avenir Next LT Pro" panose="020B0504020202020204" pitchFamily="34" charset="77"/>
          <a:ea typeface="+mn-ea"/>
          <a:cs typeface="+mn-cs"/>
        </a:defRPr>
      </a:lvl3pPr>
      <a:lvl4pPr marL="4572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tx1"/>
          </a:solidFill>
          <a:latin typeface="Avenir Next LT Pro" panose="020B0504020202020204" pitchFamily="34" charset="77"/>
          <a:ea typeface="+mn-ea"/>
          <a:cs typeface="+mn-cs"/>
        </a:defRPr>
      </a:lvl4pPr>
      <a:lvl5pPr marL="0" indent="0" algn="l" defTabSz="914400" rtl="0" eaLnBrk="1" latinLnBrk="0" hangingPunct="1">
        <a:lnSpc>
          <a:spcPct val="100000"/>
        </a:lnSpc>
        <a:spcBef>
          <a:spcPts val="0"/>
        </a:spcBef>
        <a:spcAft>
          <a:spcPts val="0"/>
        </a:spcAft>
        <a:buClr>
          <a:schemeClr val="accent5"/>
        </a:buClr>
        <a:buFont typeface="Wingdings" pitchFamily="2" charset="2"/>
        <a:buNone/>
        <a:defRPr sz="1200" b="1" i="0" kern="1200">
          <a:solidFill>
            <a:schemeClr val="tx1"/>
          </a:solidFill>
          <a:latin typeface="Avenir Next LT Pro" panose="020B0504020202020204" pitchFamily="34" charset="77"/>
          <a:ea typeface="+mn-ea"/>
          <a:cs typeface="+mn-cs"/>
        </a:defRPr>
      </a:lvl5pPr>
      <a:lvl6pPr marL="0" indent="0" algn="l" defTabSz="914400" rtl="0" eaLnBrk="1" latinLnBrk="0" hangingPunct="1">
        <a:lnSpc>
          <a:spcPct val="100000"/>
        </a:lnSpc>
        <a:spcBef>
          <a:spcPts val="0"/>
        </a:spcBef>
        <a:spcAft>
          <a:spcPts val="600"/>
        </a:spcAft>
        <a:buClr>
          <a:schemeClr val="accent5"/>
        </a:buClr>
        <a:buFont typeface="Wingdings" pitchFamily="2" charset="2"/>
        <a:buNone/>
        <a:defRPr sz="1200" kern="1200">
          <a:solidFill>
            <a:schemeClr val="tx1"/>
          </a:solidFill>
          <a:latin typeface="+mn-lt"/>
          <a:ea typeface="+mn-ea"/>
          <a:cs typeface="+mn-cs"/>
        </a:defRPr>
      </a:lvl6pPr>
      <a:lvl7pPr marL="118872" indent="-118872" algn="l" defTabSz="914400" rtl="0" eaLnBrk="1" latinLnBrk="0" hangingPunct="1">
        <a:lnSpc>
          <a:spcPct val="100000"/>
        </a:lnSpc>
        <a:spcBef>
          <a:spcPts val="0"/>
        </a:spcBef>
        <a:spcAft>
          <a:spcPts val="600"/>
        </a:spcAft>
        <a:buClr>
          <a:schemeClr val="accent5"/>
        </a:buClr>
        <a:buFont typeface="Wingdings" pitchFamily="2" charset="2"/>
        <a:buChar char="§"/>
        <a:defRPr sz="1200" kern="1200">
          <a:solidFill>
            <a:schemeClr val="tx1"/>
          </a:solidFill>
          <a:latin typeface="+mn-lt"/>
          <a:ea typeface="+mn-ea"/>
          <a:cs typeface="+mn-cs"/>
        </a:defRPr>
      </a:lvl7pPr>
      <a:lvl8pPr marL="228600" indent="-118872" algn="l" defTabSz="914400" rtl="0" eaLnBrk="1" latinLnBrk="0" hangingPunct="1">
        <a:lnSpc>
          <a:spcPct val="100000"/>
        </a:lnSpc>
        <a:spcBef>
          <a:spcPts val="0"/>
        </a:spcBef>
        <a:spcAft>
          <a:spcPts val="600"/>
        </a:spcAft>
        <a:buClr>
          <a:schemeClr val="accent5"/>
        </a:buClr>
        <a:buFont typeface="Wingdings" pitchFamily="2" charset="2"/>
        <a:buChar char="§"/>
        <a:defRPr sz="12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F26B43"/>
          </p15:clr>
        </p15:guide>
        <p15:guide id="2" orient="horz" pos="4032" userDrawn="1">
          <p15:clr>
            <a:srgbClr val="F26B43"/>
          </p15:clr>
        </p15:guide>
        <p15:guide id="3" orient="horz" pos="960" userDrawn="1">
          <p15:clr>
            <a:srgbClr val="F26B43"/>
          </p15:clr>
        </p15:guide>
        <p15:guide id="4" pos="7104" userDrawn="1">
          <p15:clr>
            <a:srgbClr val="F26B43"/>
          </p15:clr>
        </p15:guide>
        <p15:guide id="5" pos="4320" userDrawn="1">
          <p15:clr>
            <a:srgbClr val="F26B43"/>
          </p15:clr>
        </p15:guide>
        <p15:guide id="6" pos="3360" userDrawn="1">
          <p15:clr>
            <a:srgbClr val="F26B43"/>
          </p15:clr>
        </p15:guide>
        <p15:guide id="7" orient="horz" pos="3360" userDrawn="1">
          <p15:clr>
            <a:srgbClr val="F26B43"/>
          </p15:clr>
        </p15:guide>
        <p15:guide id="8" orient="horz" pos="288" userDrawn="1">
          <p15:clr>
            <a:srgbClr val="F26B43"/>
          </p15:clr>
        </p15:guide>
        <p15:guide id="9"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37EA2D-AFBF-EB48-83FF-5F65EEBA1572}"/>
              </a:ext>
            </a:extLst>
          </p:cNvPr>
          <p:cNvSpPr>
            <a:spLocks noGrp="1"/>
          </p:cNvSpPr>
          <p:nvPr>
            <p:ph type="title"/>
          </p:nvPr>
        </p:nvSpPr>
        <p:spPr>
          <a:xfrm>
            <a:off x="914400" y="457200"/>
            <a:ext cx="10363200" cy="1636776"/>
          </a:xfrm>
          <a:prstGeom prst="rect">
            <a:avLst/>
          </a:prstGeom>
        </p:spPr>
        <p:txBody>
          <a:bodyPr vert="horz" lIns="0" tIns="0" rIns="758952" bIns="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377B18C0-E572-0E43-BB87-7B4E54C48794}"/>
              </a:ext>
            </a:extLst>
          </p:cNvPr>
          <p:cNvSpPr>
            <a:spLocks noGrp="1"/>
          </p:cNvSpPr>
          <p:nvPr>
            <p:ph type="body" idx="1"/>
          </p:nvPr>
        </p:nvSpPr>
        <p:spPr>
          <a:xfrm>
            <a:off x="914400" y="2240789"/>
            <a:ext cx="5181600" cy="3093211"/>
          </a:xfrm>
          <a:prstGeom prst="rect">
            <a:avLst/>
          </a:prstGeom>
        </p:spPr>
        <p:txBody>
          <a:bodyPr vert="horz" lIns="0" tIns="0" rIns="758952"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p:txBody>
      </p:sp>
      <p:sp>
        <p:nvSpPr>
          <p:cNvPr id="8" name="Footer Placeholder 6">
            <a:extLst>
              <a:ext uri="{FF2B5EF4-FFF2-40B4-BE49-F238E27FC236}">
                <a16:creationId xmlns:a16="http://schemas.microsoft.com/office/drawing/2014/main" id="{FCC3A16E-A656-5B40-9039-73AA4A92B5C3}"/>
              </a:ext>
            </a:extLst>
          </p:cNvPr>
          <p:cNvSpPr>
            <a:spLocks noGrp="1"/>
          </p:cNvSpPr>
          <p:nvPr>
            <p:ph type="ftr" sz="quarter" idx="3"/>
          </p:nvPr>
        </p:nvSpPr>
        <p:spPr>
          <a:xfrm>
            <a:off x="914400" y="6201103"/>
            <a:ext cx="4419600" cy="232461"/>
          </a:xfrm>
          <a:prstGeom prst="rect">
            <a:avLst/>
          </a:prstGeom>
          <a:effectLst>
            <a:outerShdw blurRad="127000" algn="ctr" rotWithShape="0">
              <a:srgbClr val="000000">
                <a:alpha val="50000"/>
              </a:srgbClr>
            </a:outerShdw>
          </a:effectLst>
        </p:spPr>
        <p:txBody>
          <a:bodyPr vert="horz" lIns="0" tIns="0" rIns="0" bIns="0" rtlCol="0" anchor="b" anchorCtr="0"/>
          <a:lstStyle>
            <a:lvl1pPr algn="l">
              <a:defRPr sz="1000" b="0" i="0">
                <a:solidFill>
                  <a:schemeClr val="accent4"/>
                </a:solidFill>
                <a:latin typeface="Avenir Next LT Pro" panose="020B0504020202020204" pitchFamily="34" charset="77"/>
              </a:defRPr>
            </a:lvl1pPr>
          </a:lstStyle>
          <a:p>
            <a:r>
              <a:rPr lang="en-US"/>
              <a:t>HX-Centric Intelligent Operations</a:t>
            </a:r>
          </a:p>
        </p:txBody>
      </p:sp>
      <p:sp>
        <p:nvSpPr>
          <p:cNvPr id="9" name="Slide Number Placeholder 5">
            <a:extLst>
              <a:ext uri="{FF2B5EF4-FFF2-40B4-BE49-F238E27FC236}">
                <a16:creationId xmlns:a16="http://schemas.microsoft.com/office/drawing/2014/main" id="{43ECBB3D-0594-1641-98C4-E1995774C36A}"/>
              </a:ext>
            </a:extLst>
          </p:cNvPr>
          <p:cNvSpPr>
            <a:spLocks noGrp="1"/>
          </p:cNvSpPr>
          <p:nvPr>
            <p:ph type="sldNum" sz="quarter" idx="4"/>
          </p:nvPr>
        </p:nvSpPr>
        <p:spPr>
          <a:xfrm>
            <a:off x="6858000" y="6201103"/>
            <a:ext cx="4872089" cy="232461"/>
          </a:xfrm>
          <a:prstGeom prst="rect">
            <a:avLst/>
          </a:prstGeom>
          <a:effectLst>
            <a:outerShdw blurRad="127000" algn="ctr" rotWithShape="0">
              <a:srgbClr val="000000">
                <a:alpha val="50000"/>
              </a:srgbClr>
            </a:outerShdw>
          </a:effectLst>
        </p:spPr>
        <p:txBody>
          <a:bodyPr vert="horz" lIns="0" tIns="0" rIns="0" bIns="0" rtlCol="0" anchor="b" anchorCtr="0"/>
          <a:lstStyle>
            <a:lvl1pPr marL="0" indent="0" algn="l">
              <a:tabLst>
                <a:tab pos="4854575" algn="l"/>
              </a:tabLst>
              <a:defRPr sz="1000" b="0" i="0">
                <a:solidFill>
                  <a:schemeClr val="accent4"/>
                </a:solidFill>
                <a:latin typeface="Avenir Next LT Pro" panose="020B0504020202020204" pitchFamily="34" charset="77"/>
              </a:defRPr>
            </a:lvl1pPr>
          </a:lstStyle>
          <a:p>
            <a:pPr>
              <a:tabLst>
                <a:tab pos="4416552" algn="r"/>
                <a:tab pos="4873752" algn="r"/>
              </a:tabLst>
            </a:pPr>
            <a:r>
              <a:rPr lang="en-US"/>
              <a:t>	Proprietary and Confidential Launch Consulting 2021	 </a:t>
            </a:r>
            <a:fld id="{3E77840B-E412-6145-9E96-8C8206B3AB03}" type="slidenum">
              <a:rPr lang="en-US" smtClean="0"/>
              <a:pPr>
                <a:tabLst>
                  <a:tab pos="4416552" algn="r"/>
                  <a:tab pos="4873752" algn="r"/>
                </a:tabLst>
              </a:pPr>
              <a:t>‹#›</a:t>
            </a:fld>
            <a:endParaRPr lang="en-US"/>
          </a:p>
        </p:txBody>
      </p:sp>
    </p:spTree>
    <p:extLst>
      <p:ext uri="{BB962C8B-B14F-4D97-AF65-F5344CB8AC3E}">
        <p14:creationId xmlns:p14="http://schemas.microsoft.com/office/powerpoint/2010/main" val="2323617538"/>
      </p:ext>
    </p:extLst>
  </p:cSld>
  <p:clrMap bg1="lt1" tx1="dk1" bg2="lt2" tx2="dk2" accent1="accent1" accent2="accent2" accent3="accent3" accent4="accent4" accent5="accent5" accent6="accent6" hlink="hlink" folHlink="folHlink"/>
  <p:sldLayoutIdLst>
    <p:sldLayoutId id="2147483720" r:id="rId1"/>
    <p:sldLayoutId id="2147483718" r:id="rId2"/>
    <p:sldLayoutId id="2147483680" r:id="rId3"/>
    <p:sldLayoutId id="2147483741" r:id="rId4"/>
    <p:sldLayoutId id="2147483721" r:id="rId5"/>
    <p:sldLayoutId id="2147483722" r:id="rId6"/>
  </p:sldLayoutIdLst>
  <p:hf hdr="0" dt="0"/>
  <p:txStyles>
    <p:titleStyle>
      <a:lvl1pPr algn="l" defTabSz="914400" rtl="0" eaLnBrk="1" latinLnBrk="0" hangingPunct="1">
        <a:lnSpc>
          <a:spcPct val="90000"/>
        </a:lnSpc>
        <a:spcBef>
          <a:spcPct val="0"/>
        </a:spcBef>
        <a:buNone/>
        <a:defRPr sz="3600" b="0" i="0" kern="1200">
          <a:solidFill>
            <a:schemeClr val="tx1"/>
          </a:solidFill>
          <a:latin typeface="Avenir Next LT Pro Light" panose="020B0304020202020204" pitchFamily="34" charset="77"/>
          <a:ea typeface="+mj-ea"/>
          <a:cs typeface="+mj-cs"/>
        </a:defRPr>
      </a:lvl1pPr>
    </p:titleStyle>
    <p:bodyStyle>
      <a:lvl1pPr marL="0" indent="0" algn="l" defTabSz="914400" rtl="0" eaLnBrk="1" latinLnBrk="0" hangingPunct="1">
        <a:lnSpc>
          <a:spcPct val="100000"/>
        </a:lnSpc>
        <a:spcBef>
          <a:spcPts val="0"/>
        </a:spcBef>
        <a:spcAft>
          <a:spcPts val="0"/>
        </a:spcAft>
        <a:buFont typeface="Arial" panose="020B0604020202020204" pitchFamily="34" charset="0"/>
        <a:buNone/>
        <a:defRPr sz="1800" b="1" i="0" kern="1200" cap="all" baseline="0">
          <a:solidFill>
            <a:schemeClr val="tx1"/>
          </a:solidFill>
          <a:latin typeface="Avenir Next LT Pro" panose="020B0504020202020204" pitchFamily="34" charset="77"/>
          <a:ea typeface="+mn-ea"/>
          <a:cs typeface="+mn-cs"/>
        </a:defRPr>
      </a:lvl1pPr>
      <a:lvl2pPr marL="0" indent="0" algn="l" defTabSz="914400" rtl="0" eaLnBrk="1" latinLnBrk="0" hangingPunct="1">
        <a:lnSpc>
          <a:spcPct val="100000"/>
        </a:lnSpc>
        <a:spcBef>
          <a:spcPts val="0"/>
        </a:spcBef>
        <a:spcAft>
          <a:spcPts val="600"/>
        </a:spcAft>
        <a:buFont typeface="Wingdings" pitchFamily="2" charset="2"/>
        <a:buNone/>
        <a:defRPr lang="en-US" sz="1800" b="0" i="0" kern="1200" cap="none" baseline="0" dirty="0">
          <a:solidFill>
            <a:schemeClr val="tx1"/>
          </a:solidFill>
          <a:latin typeface="Avenir Next LT Pro" panose="020B0504020202020204" pitchFamily="34" charset="77"/>
          <a:ea typeface="+mn-ea"/>
          <a:cs typeface="+mn-cs"/>
        </a:defRPr>
      </a:lvl2pPr>
      <a:lvl3pPr marL="2286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tx1"/>
          </a:solidFill>
          <a:latin typeface="Avenir Next LT Pro" panose="020B0504020202020204" pitchFamily="34" charset="77"/>
          <a:ea typeface="+mn-ea"/>
          <a:cs typeface="+mn-cs"/>
        </a:defRPr>
      </a:lvl3pPr>
      <a:lvl4pPr marL="4572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tx1"/>
          </a:solidFill>
          <a:latin typeface="Avenir Next LT Pro" panose="020B0504020202020204" pitchFamily="34" charset="77"/>
          <a:ea typeface="+mn-ea"/>
          <a:cs typeface="+mn-cs"/>
        </a:defRPr>
      </a:lvl4pPr>
      <a:lvl5pPr marL="0" indent="0" algn="l" defTabSz="914400" rtl="0" eaLnBrk="1" latinLnBrk="0" hangingPunct="1">
        <a:lnSpc>
          <a:spcPct val="100000"/>
        </a:lnSpc>
        <a:spcBef>
          <a:spcPts val="0"/>
        </a:spcBef>
        <a:spcAft>
          <a:spcPts val="0"/>
        </a:spcAft>
        <a:buClr>
          <a:schemeClr val="accent5"/>
        </a:buClr>
        <a:buFont typeface="Wingdings" pitchFamily="2" charset="2"/>
        <a:buNone/>
        <a:defRPr sz="1200" b="1" i="0" kern="1200">
          <a:solidFill>
            <a:schemeClr val="tx1"/>
          </a:solidFill>
          <a:latin typeface="Avenir Next LT Pro" panose="020B0504020202020204" pitchFamily="34" charset="77"/>
          <a:ea typeface="+mn-ea"/>
          <a:cs typeface="+mn-cs"/>
        </a:defRPr>
      </a:lvl5pPr>
      <a:lvl6pPr marL="0" indent="0" algn="l" defTabSz="914400" rtl="0" eaLnBrk="1" latinLnBrk="0" hangingPunct="1">
        <a:lnSpc>
          <a:spcPct val="100000"/>
        </a:lnSpc>
        <a:spcBef>
          <a:spcPts val="0"/>
        </a:spcBef>
        <a:spcAft>
          <a:spcPts val="600"/>
        </a:spcAft>
        <a:buClr>
          <a:schemeClr val="accent5"/>
        </a:buClr>
        <a:buFontTx/>
        <a:buNone/>
        <a:defRPr sz="1200" b="0" i="0" kern="1200">
          <a:solidFill>
            <a:schemeClr val="tx1"/>
          </a:solidFill>
          <a:latin typeface="Avenir Next LT Pro" panose="020B0504020202020204" pitchFamily="34" charset="77"/>
          <a:ea typeface="+mn-ea"/>
          <a:cs typeface="+mn-cs"/>
        </a:defRPr>
      </a:lvl6pPr>
      <a:lvl7pPr marL="118872" indent="-118872" algn="l" defTabSz="914400" rtl="0" eaLnBrk="1" latinLnBrk="0" hangingPunct="1">
        <a:lnSpc>
          <a:spcPct val="100000"/>
        </a:lnSpc>
        <a:spcBef>
          <a:spcPts val="0"/>
        </a:spcBef>
        <a:spcAft>
          <a:spcPts val="600"/>
        </a:spcAft>
        <a:buClr>
          <a:schemeClr val="accent5"/>
        </a:buClr>
        <a:buFont typeface="Wingdings" pitchFamily="2" charset="2"/>
        <a:buChar char="§"/>
        <a:defRPr sz="1200" b="0" i="0" kern="1200">
          <a:solidFill>
            <a:schemeClr val="tx1"/>
          </a:solidFill>
          <a:latin typeface="Avenir Next LT Pro" panose="020B0504020202020204" pitchFamily="34" charset="77"/>
          <a:ea typeface="+mn-ea"/>
          <a:cs typeface="+mn-cs"/>
        </a:defRPr>
      </a:lvl7pPr>
      <a:lvl8pPr marL="228600" indent="-118872" algn="l" defTabSz="914400" rtl="0" eaLnBrk="1" latinLnBrk="0" hangingPunct="1">
        <a:lnSpc>
          <a:spcPct val="100000"/>
        </a:lnSpc>
        <a:spcBef>
          <a:spcPts val="0"/>
        </a:spcBef>
        <a:spcAft>
          <a:spcPts val="600"/>
        </a:spcAft>
        <a:buClr>
          <a:schemeClr val="accent5"/>
        </a:buClr>
        <a:buFont typeface="Wingdings" pitchFamily="2" charset="2"/>
        <a:buChar char="§"/>
        <a:defRPr sz="1200" b="0" i="0" kern="1200">
          <a:solidFill>
            <a:schemeClr val="tx1"/>
          </a:solidFill>
          <a:latin typeface="Avenir Next LT Pro" panose="020B0504020202020204" pitchFamily="34" charset="77"/>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F26B43"/>
          </p15:clr>
        </p15:guide>
        <p15:guide id="2" orient="horz" pos="4032" userDrawn="1">
          <p15:clr>
            <a:srgbClr val="F26B43"/>
          </p15:clr>
        </p15:guide>
        <p15:guide id="3" orient="horz" pos="960" userDrawn="1">
          <p15:clr>
            <a:srgbClr val="F26B43"/>
          </p15:clr>
        </p15:guide>
        <p15:guide id="4" pos="7104" userDrawn="1">
          <p15:clr>
            <a:srgbClr val="F26B43"/>
          </p15:clr>
        </p15:guide>
        <p15:guide id="5" pos="4320" userDrawn="1">
          <p15:clr>
            <a:srgbClr val="F26B43"/>
          </p15:clr>
        </p15:guide>
        <p15:guide id="6" pos="3360" userDrawn="1">
          <p15:clr>
            <a:srgbClr val="F26B43"/>
          </p15:clr>
        </p15:guide>
        <p15:guide id="7" orient="horz" pos="3360" userDrawn="1">
          <p15:clr>
            <a:srgbClr val="F26B43"/>
          </p15:clr>
        </p15:guide>
        <p15:guide id="8" orient="horz" pos="288" userDrawn="1">
          <p15:clr>
            <a:srgbClr val="F26B43"/>
          </p15:clr>
        </p15:guide>
        <p15:guide id="9" pos="38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480CD-8042-F849-9CE8-6FC0BC4780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301000-240B-0342-9063-844BD960EB7F}"/>
              </a:ext>
            </a:extLst>
          </p:cNvPr>
          <p:cNvSpPr>
            <a:spLocks noGrp="1"/>
          </p:cNvSpPr>
          <p:nvPr>
            <p:ph type="body" idx="1"/>
          </p:nvPr>
        </p:nvSpPr>
        <p:spPr>
          <a:xfrm>
            <a:off x="838200" y="1825625"/>
            <a:ext cx="10515600" cy="3321339"/>
          </a:xfrm>
          <a:prstGeom prst="rect">
            <a:avLst/>
          </a:prstGeom>
        </p:spPr>
        <p:txBody>
          <a:bodyPr vert="horz" lIns="91440" tIns="45720" rIns="91440" bIns="45720" rtlCol="0">
            <a:normAutofit/>
          </a:bodyPr>
          <a:lstStyle/>
          <a:p>
            <a:pPr lvl="0"/>
            <a:r>
              <a:rPr lang="en-US"/>
              <a:t>Click to edit Master text styles</a:t>
            </a:r>
          </a:p>
        </p:txBody>
      </p:sp>
      <p:sp>
        <p:nvSpPr>
          <p:cNvPr id="4" name="TextBox 3">
            <a:extLst>
              <a:ext uri="{FF2B5EF4-FFF2-40B4-BE49-F238E27FC236}">
                <a16:creationId xmlns:a16="http://schemas.microsoft.com/office/drawing/2014/main" id="{CA0A65A4-E731-B24E-AD20-4B4AF55A879B}"/>
              </a:ext>
            </a:extLst>
          </p:cNvPr>
          <p:cNvSpPr txBox="1"/>
          <p:nvPr userDrawn="1"/>
        </p:nvSpPr>
        <p:spPr>
          <a:xfrm>
            <a:off x="4793293" y="6246806"/>
            <a:ext cx="2605414" cy="230832"/>
          </a:xfrm>
          <a:prstGeom prst="rect">
            <a:avLst/>
          </a:prstGeom>
          <a:noFill/>
        </p:spPr>
        <p:txBody>
          <a:bodyPr wrap="square" rtlCol="0">
            <a:spAutoFit/>
          </a:bodyPr>
          <a:lstStyle/>
          <a:p>
            <a:pPr algn="ctr"/>
            <a:r>
              <a:rPr lang="en-US" sz="900" b="0" i="0">
                <a:solidFill>
                  <a:srgbClr val="929292"/>
                </a:solidFill>
                <a:latin typeface="Avenir Next LT Pro Light" panose="020B0304020202020204" pitchFamily="34" charset="77"/>
              </a:rPr>
              <a:t>Private &amp; Confidential</a:t>
            </a:r>
          </a:p>
        </p:txBody>
      </p:sp>
    </p:spTree>
    <p:custDataLst>
      <p:tags r:id="rId10"/>
    </p:custDataLst>
    <p:extLst>
      <p:ext uri="{BB962C8B-B14F-4D97-AF65-F5344CB8AC3E}">
        <p14:creationId xmlns:p14="http://schemas.microsoft.com/office/powerpoint/2010/main" val="281846260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729" r:id="rId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8" Type="http://schemas.openxmlformats.org/officeDocument/2006/relationships/hyperlink" Target="https://numpy.org/" TargetMode="External"/><Relationship Id="rId3" Type="http://schemas.openxmlformats.org/officeDocument/2006/relationships/hyperlink" Target="https://github.com/ydataai/pandas-profiling" TargetMode="External"/><Relationship Id="rId7" Type="http://schemas.openxmlformats.org/officeDocument/2006/relationships/hyperlink" Target="https://pandas.pydata.org/" TargetMode="External"/><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hyperlink" Target="https://matplotlib.org/" TargetMode="External"/><Relationship Id="rId5" Type="http://schemas.openxmlformats.org/officeDocument/2006/relationships/hyperlink" Target="https://github.com/AutoViML/AutoViz" TargetMode="External"/><Relationship Id="rId4" Type="http://schemas.openxmlformats.org/officeDocument/2006/relationships/hyperlink" Target="https://github.com/fbdesignpro/sweetviz"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exploratory-data-analysis-in-python-c9a77dfa39ce" TargetMode="External"/><Relationship Id="rId2" Type="http://schemas.openxmlformats.org/officeDocument/2006/relationships/hyperlink" Target="https://www.datacamp.com/courses/exploratory-data-analysis" TargetMode="External"/><Relationship Id="rId1" Type="http://schemas.openxmlformats.org/officeDocument/2006/relationships/slideLayout" Target="../slideLayouts/slideLayout10.xml"/><Relationship Id="rId6" Type="http://schemas.openxmlformats.org/officeDocument/2006/relationships/hyperlink" Target="https://www.kaggle.com/ekami66/detailed-exploratory-data-analysis-with-python" TargetMode="External"/><Relationship Id="rId5" Type="http://schemas.openxmlformats.org/officeDocument/2006/relationships/hyperlink" Target="https://www.kaggle.com/kashnitsky/topic-1-exploratory-data-analysis-with-pandas" TargetMode="External"/><Relationship Id="rId4" Type="http://schemas.openxmlformats.org/officeDocument/2006/relationships/hyperlink" Target="https://www.coursera.org/lecture/data-analysis-with-python/exploratory-data-analysi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5" Type="http://schemas.microsoft.com/office/2007/relationships/hdphoto" Target="../media/hdphoto1.wdp"/><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0.xml"/><Relationship Id="rId5" Type="http://schemas.openxmlformats.org/officeDocument/2006/relationships/image" Target="../media/image25.png"/><Relationship Id="rId4" Type="http://schemas.openxmlformats.org/officeDocument/2006/relationships/hyperlink" Target="https://en.wikipedia.org/wiki/Anscombe's_quartet"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6282D9BC-7AB7-EC4A-A49A-2D09F52B8AC8}"/>
              </a:ext>
            </a:extLst>
          </p:cNvPr>
          <p:cNvSpPr>
            <a:spLocks noGrp="1"/>
          </p:cNvSpPr>
          <p:nvPr>
            <p:ph type="body" sz="quarter" idx="14"/>
          </p:nvPr>
        </p:nvSpPr>
        <p:spPr>
          <a:xfrm>
            <a:off x="904507" y="4835585"/>
            <a:ext cx="3275013" cy="800100"/>
          </a:xfrm>
        </p:spPr>
        <p:txBody>
          <a:bodyPr/>
          <a:lstStyle/>
          <a:p>
            <a:pPr lvl="1">
              <a:spcAft>
                <a:spcPts val="0"/>
              </a:spcAft>
            </a:pPr>
            <a:r>
              <a:rPr lang="en-US" b="1" dirty="0"/>
              <a:t>Exploratory Data Analysis in Python</a:t>
            </a:r>
          </a:p>
          <a:p>
            <a:pPr lvl="1"/>
            <a:r>
              <a:rPr lang="en-US" dirty="0">
                <a:solidFill>
                  <a:schemeClr val="accent4"/>
                </a:solidFill>
              </a:rPr>
              <a:t>06.13.2022</a:t>
            </a:r>
          </a:p>
        </p:txBody>
      </p:sp>
      <p:sp>
        <p:nvSpPr>
          <p:cNvPr id="8" name="Slide Number Placeholder 5">
            <a:extLst>
              <a:ext uri="{FF2B5EF4-FFF2-40B4-BE49-F238E27FC236}">
                <a16:creationId xmlns:a16="http://schemas.microsoft.com/office/drawing/2014/main" id="{5012671E-EE24-224E-B591-708B3C124004}"/>
              </a:ext>
            </a:extLst>
          </p:cNvPr>
          <p:cNvSpPr txBox="1">
            <a:spLocks/>
          </p:cNvSpPr>
          <p:nvPr/>
        </p:nvSpPr>
        <p:spPr>
          <a:xfrm>
            <a:off x="914400" y="6197600"/>
            <a:ext cx="4872089" cy="232461"/>
          </a:xfrm>
          <a:prstGeom prst="rect">
            <a:avLst/>
          </a:prstGeom>
        </p:spPr>
        <p:txBody>
          <a:bodyPr vert="horz" lIns="0" tIns="0" rIns="0" bIns="0" rtlCol="0" anchor="b" anchorCtr="0"/>
          <a:lstStyle>
            <a:defPPr>
              <a:defRPr lang="en-US"/>
            </a:defPPr>
            <a:lvl1pPr marL="0" indent="0" algn="l" defTabSz="914400" rtl="0" eaLnBrk="1" latinLnBrk="0" hangingPunct="1">
              <a:tabLst>
                <a:tab pos="4854575" algn="l"/>
              </a:tabLst>
              <a:defRPr sz="1000" b="0" i="0" kern="1200">
                <a:solidFill>
                  <a:schemeClr val="accent4"/>
                </a:solidFill>
                <a:latin typeface="Avenir Next LT Pro" panose="020B0504020202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4416552" algn="r"/>
                <a:tab pos="4873752" algn="r"/>
              </a:tabLst>
            </a:pPr>
            <a:r>
              <a:rPr lang="en-US" dirty="0"/>
              <a:t>EDA</a:t>
            </a:r>
          </a:p>
        </p:txBody>
      </p:sp>
      <p:pic>
        <p:nvPicPr>
          <p:cNvPr id="11" name="Picture 10" descr="Logo&#10;&#10;Description automatically generated">
            <a:extLst>
              <a:ext uri="{FF2B5EF4-FFF2-40B4-BE49-F238E27FC236}">
                <a16:creationId xmlns:a16="http://schemas.microsoft.com/office/drawing/2014/main" id="{0DB25D73-93CA-4434-A1FC-C850FCE29E60}"/>
              </a:ext>
            </a:extLst>
          </p:cNvPr>
          <p:cNvPicPr>
            <a:picLocks noChangeAspect="1"/>
          </p:cNvPicPr>
          <p:nvPr/>
        </p:nvPicPr>
        <p:blipFill>
          <a:blip r:embed="rId3"/>
          <a:stretch>
            <a:fillRect/>
          </a:stretch>
        </p:blipFill>
        <p:spPr>
          <a:xfrm>
            <a:off x="898952" y="1701388"/>
            <a:ext cx="3082923" cy="800099"/>
          </a:xfrm>
          <a:prstGeom prst="rect">
            <a:avLst/>
          </a:prstGeom>
        </p:spPr>
      </p:pic>
      <p:pic>
        <p:nvPicPr>
          <p:cNvPr id="3" name="Picture 2" descr="Qr code&#10;&#10;Description automatically generated">
            <a:extLst>
              <a:ext uri="{FF2B5EF4-FFF2-40B4-BE49-F238E27FC236}">
                <a16:creationId xmlns:a16="http://schemas.microsoft.com/office/drawing/2014/main" id="{5706C1F8-43E2-0B3F-FD53-1B890E0F74CF}"/>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170965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816-E4D8-7D48-AA79-8AD375E901F8}"/>
              </a:ext>
            </a:extLst>
          </p:cNvPr>
          <p:cNvSpPr>
            <a:spLocks noGrp="1"/>
          </p:cNvSpPr>
          <p:nvPr>
            <p:ph type="title"/>
          </p:nvPr>
        </p:nvSpPr>
        <p:spPr>
          <a:xfrm>
            <a:off x="914400" y="399303"/>
            <a:ext cx="6208295" cy="792625"/>
          </a:xfrm>
        </p:spPr>
        <p:txBody>
          <a:bodyPr/>
          <a:lstStyle/>
          <a:p>
            <a:r>
              <a:rPr lang="en-US" dirty="0"/>
              <a:t>Missing Values</a:t>
            </a:r>
          </a:p>
        </p:txBody>
      </p:sp>
      <p:sp>
        <p:nvSpPr>
          <p:cNvPr id="3" name="Footer Placeholder 2">
            <a:extLst>
              <a:ext uri="{FF2B5EF4-FFF2-40B4-BE49-F238E27FC236}">
                <a16:creationId xmlns:a16="http://schemas.microsoft.com/office/drawing/2014/main" id="{95C7E7F7-123F-A545-AFB9-0D8D26B6335E}"/>
              </a:ext>
            </a:extLst>
          </p:cNvPr>
          <p:cNvSpPr>
            <a:spLocks noGrp="1"/>
          </p:cNvSpPr>
          <p:nvPr>
            <p:ph type="ftr" sz="quarter" idx="3"/>
          </p:nvPr>
        </p:nvSpPr>
        <p:spPr/>
        <p:txBody>
          <a:bodyPr/>
          <a:lstStyle/>
          <a:p>
            <a:r>
              <a:rPr lang="en-US" dirty="0"/>
              <a:t>EDA</a:t>
            </a:r>
          </a:p>
        </p:txBody>
      </p:sp>
      <p:sp>
        <p:nvSpPr>
          <p:cNvPr id="4" name="Text Placeholder 3">
            <a:extLst>
              <a:ext uri="{FF2B5EF4-FFF2-40B4-BE49-F238E27FC236}">
                <a16:creationId xmlns:a16="http://schemas.microsoft.com/office/drawing/2014/main" id="{520FEB00-B0A1-DC43-9A72-12656A78180C}"/>
              </a:ext>
            </a:extLst>
          </p:cNvPr>
          <p:cNvSpPr>
            <a:spLocks noGrp="1"/>
          </p:cNvSpPr>
          <p:nvPr>
            <p:ph type="body" sz="quarter" idx="14"/>
          </p:nvPr>
        </p:nvSpPr>
        <p:spPr>
          <a:xfrm>
            <a:off x="914399" y="1338860"/>
            <a:ext cx="5719865" cy="1715626"/>
          </a:xfrm>
        </p:spPr>
        <p:txBody>
          <a:bodyPr numCol="1"/>
          <a:lstStyle/>
          <a:p>
            <a:pPr marL="285750" indent="-285750">
              <a:buFont typeface="Arial" panose="020B0604020202020204" pitchFamily="34" charset="0"/>
              <a:buChar char="•"/>
            </a:pPr>
            <a:r>
              <a:rPr lang="en-US" b="0" cap="none" dirty="0"/>
              <a:t>Missing completely at random (MCAR)</a:t>
            </a:r>
          </a:p>
          <a:p>
            <a:pPr marL="514350" lvl="2" indent="-285750">
              <a:buFont typeface="Arial" panose="020B0604020202020204" pitchFamily="34" charset="0"/>
              <a:buChar char="•"/>
            </a:pPr>
            <a:r>
              <a:rPr lang="en-US" b="0" cap="none" dirty="0"/>
              <a:t>“the dog ate my homework”</a:t>
            </a:r>
          </a:p>
          <a:p>
            <a:pPr marL="285750" indent="-285750">
              <a:buFont typeface="Arial" panose="020B0604020202020204" pitchFamily="34" charset="0"/>
              <a:buChar char="•"/>
            </a:pPr>
            <a:r>
              <a:rPr lang="en-US" b="0" cap="none" dirty="0"/>
              <a:t>Missing at random (MAR)</a:t>
            </a:r>
          </a:p>
          <a:p>
            <a:pPr marL="285750" indent="-285750">
              <a:buFont typeface="Arial" panose="020B0604020202020204" pitchFamily="34" charset="0"/>
              <a:buChar char="•"/>
            </a:pPr>
            <a:r>
              <a:rPr lang="en-US" b="0" cap="none" dirty="0"/>
              <a:t>Missing not at random (MNAR)</a:t>
            </a:r>
          </a:p>
          <a:p>
            <a:pPr marL="514350" lvl="2" indent="-285750">
              <a:buFont typeface="Arial" panose="020B0604020202020204" pitchFamily="34" charset="0"/>
              <a:buChar char="•"/>
            </a:pPr>
            <a:r>
              <a:rPr lang="en-US" b="0" cap="none" dirty="0"/>
              <a:t>Important to </a:t>
            </a:r>
            <a:r>
              <a:rPr lang="en-US" b="0" cap="none" dirty="0" err="1"/>
              <a:t>investigae</a:t>
            </a:r>
            <a:endParaRPr lang="en-US" b="0" cap="none" dirty="0"/>
          </a:p>
        </p:txBody>
      </p:sp>
      <p:sp>
        <p:nvSpPr>
          <p:cNvPr id="13" name="Text Placeholder 3">
            <a:extLst>
              <a:ext uri="{FF2B5EF4-FFF2-40B4-BE49-F238E27FC236}">
                <a16:creationId xmlns:a16="http://schemas.microsoft.com/office/drawing/2014/main" id="{78CF351B-4C10-FA6A-0D9C-269DBE11A0C1}"/>
              </a:ext>
            </a:extLst>
          </p:cNvPr>
          <p:cNvSpPr txBox="1">
            <a:spLocks/>
          </p:cNvSpPr>
          <p:nvPr/>
        </p:nvSpPr>
        <p:spPr>
          <a:xfrm>
            <a:off x="914399" y="4107459"/>
            <a:ext cx="11123579" cy="2090141"/>
          </a:xfrm>
          <a:prstGeom prst="rect">
            <a:avLst/>
          </a:prstGeom>
        </p:spPr>
        <p:txBody>
          <a:bodyPr vert="horz" lIns="0" tIns="0" rIns="0" bIns="0" numCol="1"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800" b="1" i="0" kern="1200" cap="all" baseline="0">
                <a:solidFill>
                  <a:schemeClr val="bg1"/>
                </a:solidFill>
                <a:latin typeface="Avenir Next LT Pro" panose="020B0504020202020204" pitchFamily="34" charset="77"/>
                <a:ea typeface="+mn-ea"/>
                <a:cs typeface="+mn-cs"/>
              </a:defRPr>
            </a:lvl1pPr>
            <a:lvl2pPr marL="0" indent="0" algn="l" defTabSz="914400" rtl="0" eaLnBrk="1" latinLnBrk="0" hangingPunct="1">
              <a:lnSpc>
                <a:spcPct val="100000"/>
              </a:lnSpc>
              <a:spcBef>
                <a:spcPts val="0"/>
              </a:spcBef>
              <a:spcAft>
                <a:spcPts val="600"/>
              </a:spcAft>
              <a:buFont typeface="Wingdings" pitchFamily="2" charset="2"/>
              <a:buNone/>
              <a:defRPr sz="1800" b="0" i="0" kern="1200">
                <a:solidFill>
                  <a:schemeClr val="bg1"/>
                </a:solidFill>
                <a:latin typeface="Avenir Next LT Pro" panose="020B0504020202020204" pitchFamily="34" charset="77"/>
                <a:ea typeface="+mn-ea"/>
                <a:cs typeface="+mn-cs"/>
              </a:defRPr>
            </a:lvl2pPr>
            <a:lvl3pPr marL="2286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bg1"/>
                </a:solidFill>
                <a:latin typeface="Avenir Next LT Pro" panose="020B0504020202020204" pitchFamily="34" charset="77"/>
                <a:ea typeface="+mn-ea"/>
                <a:cs typeface="+mn-cs"/>
              </a:defRPr>
            </a:lvl3pPr>
            <a:lvl4pPr marL="4572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bg1"/>
                </a:solidFill>
                <a:latin typeface="Avenir Next LT Pro" panose="020B0504020202020204" pitchFamily="34" charset="77"/>
                <a:ea typeface="+mn-ea"/>
                <a:cs typeface="+mn-cs"/>
              </a:defRPr>
            </a:lvl4pPr>
            <a:lvl5pPr marL="0" indent="0" algn="l" defTabSz="914400" rtl="0" eaLnBrk="1" latinLnBrk="0" hangingPunct="1">
              <a:lnSpc>
                <a:spcPct val="100000"/>
              </a:lnSpc>
              <a:spcBef>
                <a:spcPts val="0"/>
              </a:spcBef>
              <a:spcAft>
                <a:spcPts val="0"/>
              </a:spcAft>
              <a:buClr>
                <a:schemeClr val="accent5"/>
              </a:buClr>
              <a:buFont typeface="Wingdings" pitchFamily="2" charset="2"/>
              <a:buNone/>
              <a:defRPr sz="1200" b="1" i="0" kern="1200">
                <a:solidFill>
                  <a:schemeClr val="bg1"/>
                </a:solidFill>
                <a:latin typeface="Avenir Next LT Pro" panose="020B0504020202020204" pitchFamily="34" charset="77"/>
                <a:ea typeface="+mn-ea"/>
                <a:cs typeface="+mn-cs"/>
              </a:defRPr>
            </a:lvl5pPr>
            <a:lvl6pPr marL="0" indent="0" algn="l" defTabSz="914400" rtl="0" eaLnBrk="1" latinLnBrk="0" hangingPunct="1">
              <a:lnSpc>
                <a:spcPct val="100000"/>
              </a:lnSpc>
              <a:spcBef>
                <a:spcPts val="0"/>
              </a:spcBef>
              <a:spcAft>
                <a:spcPts val="600"/>
              </a:spcAft>
              <a:buClr>
                <a:schemeClr val="accent5"/>
              </a:buClr>
              <a:buFont typeface="Wingdings" pitchFamily="2" charset="2"/>
              <a:buNone/>
              <a:defRPr sz="1200" kern="1200">
                <a:solidFill>
                  <a:schemeClr val="bg1"/>
                </a:solidFill>
                <a:latin typeface="+mn-lt"/>
                <a:ea typeface="+mn-ea"/>
                <a:cs typeface="+mn-cs"/>
              </a:defRPr>
            </a:lvl6pPr>
            <a:lvl7pPr marL="118872" indent="-118872" algn="l" defTabSz="914400" rtl="0" eaLnBrk="1" latinLnBrk="0" hangingPunct="1">
              <a:lnSpc>
                <a:spcPct val="100000"/>
              </a:lnSpc>
              <a:spcBef>
                <a:spcPts val="0"/>
              </a:spcBef>
              <a:spcAft>
                <a:spcPts val="600"/>
              </a:spcAft>
              <a:buClr>
                <a:schemeClr val="accent5"/>
              </a:buClr>
              <a:buFont typeface="Wingdings" pitchFamily="2" charset="2"/>
              <a:buChar char="§"/>
              <a:defRPr sz="1200" kern="1200">
                <a:solidFill>
                  <a:schemeClr val="bg1"/>
                </a:solidFill>
                <a:latin typeface="+mn-lt"/>
                <a:ea typeface="+mn-ea"/>
                <a:cs typeface="+mn-cs"/>
              </a:defRPr>
            </a:lvl7pPr>
            <a:lvl8pPr marL="228600" indent="-118872" algn="l" defTabSz="914400" rtl="0" eaLnBrk="1" latinLnBrk="0" hangingPunct="1">
              <a:lnSpc>
                <a:spcPct val="100000"/>
              </a:lnSpc>
              <a:spcBef>
                <a:spcPts val="0"/>
              </a:spcBef>
              <a:spcAft>
                <a:spcPts val="600"/>
              </a:spcAft>
              <a:buClr>
                <a:schemeClr val="accent5"/>
              </a:buClr>
              <a:buFont typeface="Wingdings" pitchFamily="2" charset="2"/>
              <a:buChar char="§"/>
              <a:defRPr sz="12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b="0" cap="none" dirty="0"/>
          </a:p>
        </p:txBody>
      </p:sp>
    </p:spTree>
    <p:extLst>
      <p:ext uri="{BB962C8B-B14F-4D97-AF65-F5344CB8AC3E}">
        <p14:creationId xmlns:p14="http://schemas.microsoft.com/office/powerpoint/2010/main" val="354092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816-E4D8-7D48-AA79-8AD375E901F8}"/>
              </a:ext>
            </a:extLst>
          </p:cNvPr>
          <p:cNvSpPr>
            <a:spLocks noGrp="1"/>
          </p:cNvSpPr>
          <p:nvPr>
            <p:ph type="title"/>
          </p:nvPr>
        </p:nvSpPr>
        <p:spPr>
          <a:xfrm>
            <a:off x="866347" y="174814"/>
            <a:ext cx="3659476" cy="818388"/>
          </a:xfrm>
        </p:spPr>
        <p:txBody>
          <a:bodyPr/>
          <a:lstStyle/>
          <a:p>
            <a:r>
              <a:rPr lang="en-US" dirty="0"/>
              <a:t>Core Packages</a:t>
            </a:r>
          </a:p>
        </p:txBody>
      </p:sp>
      <p:sp>
        <p:nvSpPr>
          <p:cNvPr id="3" name="Footer Placeholder 2">
            <a:extLst>
              <a:ext uri="{FF2B5EF4-FFF2-40B4-BE49-F238E27FC236}">
                <a16:creationId xmlns:a16="http://schemas.microsoft.com/office/drawing/2014/main" id="{95C7E7F7-123F-A545-AFB9-0D8D26B6335E}"/>
              </a:ext>
            </a:extLst>
          </p:cNvPr>
          <p:cNvSpPr>
            <a:spLocks noGrp="1"/>
          </p:cNvSpPr>
          <p:nvPr>
            <p:ph type="ftr" sz="quarter" idx="3"/>
          </p:nvPr>
        </p:nvSpPr>
        <p:spPr/>
        <p:txBody>
          <a:bodyPr/>
          <a:lstStyle/>
          <a:p>
            <a:r>
              <a:rPr lang="en-US" dirty="0"/>
              <a:t>EDA</a:t>
            </a:r>
          </a:p>
        </p:txBody>
      </p:sp>
      <p:sp>
        <p:nvSpPr>
          <p:cNvPr id="13" name="Title 1">
            <a:extLst>
              <a:ext uri="{FF2B5EF4-FFF2-40B4-BE49-F238E27FC236}">
                <a16:creationId xmlns:a16="http://schemas.microsoft.com/office/drawing/2014/main" id="{471CB048-D515-FA69-0266-B718B6B9D845}"/>
              </a:ext>
            </a:extLst>
          </p:cNvPr>
          <p:cNvSpPr txBox="1">
            <a:spLocks/>
          </p:cNvSpPr>
          <p:nvPr/>
        </p:nvSpPr>
        <p:spPr>
          <a:xfrm>
            <a:off x="866347" y="1906217"/>
            <a:ext cx="4822458" cy="745211"/>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0" i="0" kern="1200">
                <a:solidFill>
                  <a:schemeClr val="bg1"/>
                </a:solidFill>
                <a:latin typeface="Avenir Next LT Pro Light" panose="020B0304020202020204" pitchFamily="34" charset="77"/>
                <a:ea typeface="+mj-ea"/>
                <a:cs typeface="+mj-cs"/>
              </a:defRPr>
            </a:lvl1pPr>
          </a:lstStyle>
          <a:p>
            <a:r>
              <a:rPr lang="en-US" dirty="0"/>
              <a:t>Visualization Packages</a:t>
            </a:r>
          </a:p>
        </p:txBody>
      </p:sp>
      <p:sp>
        <p:nvSpPr>
          <p:cNvPr id="15" name="Title 1">
            <a:extLst>
              <a:ext uri="{FF2B5EF4-FFF2-40B4-BE49-F238E27FC236}">
                <a16:creationId xmlns:a16="http://schemas.microsoft.com/office/drawing/2014/main" id="{2790B181-6EE3-A73D-8482-78287B02418D}"/>
              </a:ext>
            </a:extLst>
          </p:cNvPr>
          <p:cNvSpPr txBox="1">
            <a:spLocks/>
          </p:cNvSpPr>
          <p:nvPr/>
        </p:nvSpPr>
        <p:spPr>
          <a:xfrm>
            <a:off x="866347" y="3609856"/>
            <a:ext cx="4822458" cy="745211"/>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0" i="0" kern="1200">
                <a:solidFill>
                  <a:schemeClr val="bg1"/>
                </a:solidFill>
                <a:latin typeface="Avenir Next LT Pro Light" panose="020B0304020202020204" pitchFamily="34" charset="77"/>
                <a:ea typeface="+mj-ea"/>
                <a:cs typeface="+mj-cs"/>
              </a:defRPr>
            </a:lvl1pPr>
          </a:lstStyle>
          <a:p>
            <a:r>
              <a:rPr lang="en-US" dirty="0"/>
              <a:t>Automation Packages</a:t>
            </a:r>
          </a:p>
        </p:txBody>
      </p:sp>
      <p:sp>
        <p:nvSpPr>
          <p:cNvPr id="17" name="TextBox 16">
            <a:extLst>
              <a:ext uri="{FF2B5EF4-FFF2-40B4-BE49-F238E27FC236}">
                <a16:creationId xmlns:a16="http://schemas.microsoft.com/office/drawing/2014/main" id="{80285528-026A-1ED4-2EBD-C2D419343FEE}"/>
              </a:ext>
            </a:extLst>
          </p:cNvPr>
          <p:cNvSpPr txBox="1"/>
          <p:nvPr/>
        </p:nvSpPr>
        <p:spPr>
          <a:xfrm>
            <a:off x="866347" y="4374862"/>
            <a:ext cx="10826300" cy="2308324"/>
          </a:xfrm>
          <a:prstGeom prst="rect">
            <a:avLst/>
          </a:prstGeom>
          <a:noFill/>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GitHub - </a:t>
            </a:r>
            <a:r>
              <a:rPr lang="en-US" dirty="0" err="1">
                <a:solidFill>
                  <a:schemeClr val="bg1"/>
                </a:solidFill>
                <a:hlinkClick r:id="rId3">
                  <a:extLst>
                    <a:ext uri="{A12FA001-AC4F-418D-AE19-62706E023703}">
                      <ahyp:hlinkClr xmlns:ahyp="http://schemas.microsoft.com/office/drawing/2018/hyperlinkcolor" val="tx"/>
                    </a:ext>
                  </a:extLst>
                </a:hlinkClick>
              </a:rPr>
              <a:t>ydataai</a:t>
            </a:r>
            <a:r>
              <a:rPr lang="en-US" dirty="0">
                <a:solidFill>
                  <a:schemeClr val="bg1"/>
                </a:solidFill>
                <a:hlinkClick r:id="rId3">
                  <a:extLst>
                    <a:ext uri="{A12FA001-AC4F-418D-AE19-62706E023703}">
                      <ahyp:hlinkClr xmlns:ahyp="http://schemas.microsoft.com/office/drawing/2018/hyperlinkcolor" val="tx"/>
                    </a:ext>
                  </a:extLst>
                </a:hlinkClick>
              </a:rPr>
              <a:t>/pandas-profiling: Create HTML profiling reports from pandas </a:t>
            </a:r>
            <a:r>
              <a:rPr lang="en-US" dirty="0" err="1">
                <a:solidFill>
                  <a:schemeClr val="bg1"/>
                </a:solidFill>
                <a:hlinkClick r:id="rId3">
                  <a:extLst>
                    <a:ext uri="{A12FA001-AC4F-418D-AE19-62706E023703}">
                      <ahyp:hlinkClr xmlns:ahyp="http://schemas.microsoft.com/office/drawing/2018/hyperlinkcolor" val="tx"/>
                    </a:ext>
                  </a:extLst>
                </a:hlinkClick>
              </a:rPr>
              <a:t>DataFrame</a:t>
            </a:r>
            <a:r>
              <a:rPr lang="en-US" dirty="0">
                <a:solidFill>
                  <a:schemeClr val="bg1"/>
                </a:solidFill>
                <a:hlinkClick r:id="rId3">
                  <a:extLst>
                    <a:ext uri="{A12FA001-AC4F-418D-AE19-62706E023703}">
                      <ahyp:hlinkClr xmlns:ahyp="http://schemas.microsoft.com/office/drawing/2018/hyperlinkcolor" val="tx"/>
                    </a:ext>
                  </a:extLst>
                </a:hlinkClick>
              </a:rPr>
              <a:t> objects</a:t>
            </a:r>
            <a:endParaRPr lang="en-US" dirty="0">
              <a:solidFill>
                <a:schemeClr val="bg1"/>
              </a:solidFill>
            </a:endParaRPr>
          </a:p>
          <a:p>
            <a:endParaRPr lang="en-US" dirty="0">
              <a:solidFill>
                <a:schemeClr val="bg1"/>
              </a:solidFill>
            </a:endParaRPr>
          </a:p>
          <a:p>
            <a:r>
              <a:rPr lang="en-US" dirty="0">
                <a:solidFill>
                  <a:schemeClr val="bg1"/>
                </a:solidFill>
                <a:hlinkClick r:id="rId4">
                  <a:extLst>
                    <a:ext uri="{A12FA001-AC4F-418D-AE19-62706E023703}">
                      <ahyp:hlinkClr xmlns:ahyp="http://schemas.microsoft.com/office/drawing/2018/hyperlinkcolor" val="tx"/>
                    </a:ext>
                  </a:extLst>
                </a:hlinkClick>
              </a:rPr>
              <a:t>GitHub - </a:t>
            </a:r>
            <a:r>
              <a:rPr lang="en-US" dirty="0" err="1">
                <a:solidFill>
                  <a:schemeClr val="bg1"/>
                </a:solidFill>
                <a:hlinkClick r:id="rId4">
                  <a:extLst>
                    <a:ext uri="{A12FA001-AC4F-418D-AE19-62706E023703}">
                      <ahyp:hlinkClr xmlns:ahyp="http://schemas.microsoft.com/office/drawing/2018/hyperlinkcolor" val="tx"/>
                    </a:ext>
                  </a:extLst>
                </a:hlinkClick>
              </a:rPr>
              <a:t>fbdesignpro</a:t>
            </a:r>
            <a:r>
              <a:rPr lang="en-US" dirty="0">
                <a:solidFill>
                  <a:schemeClr val="bg1"/>
                </a:solidFill>
                <a:hlinkClick r:id="rId4">
                  <a:extLst>
                    <a:ext uri="{A12FA001-AC4F-418D-AE19-62706E023703}">
                      <ahyp:hlinkClr xmlns:ahyp="http://schemas.microsoft.com/office/drawing/2018/hyperlinkcolor" val="tx"/>
                    </a:ext>
                  </a:extLst>
                </a:hlinkClick>
              </a:rPr>
              <a:t>/</a:t>
            </a:r>
            <a:r>
              <a:rPr lang="en-US" dirty="0" err="1">
                <a:solidFill>
                  <a:schemeClr val="bg1"/>
                </a:solidFill>
                <a:hlinkClick r:id="rId4">
                  <a:extLst>
                    <a:ext uri="{A12FA001-AC4F-418D-AE19-62706E023703}">
                      <ahyp:hlinkClr xmlns:ahyp="http://schemas.microsoft.com/office/drawing/2018/hyperlinkcolor" val="tx"/>
                    </a:ext>
                  </a:extLst>
                </a:hlinkClick>
              </a:rPr>
              <a:t>sweetviz</a:t>
            </a:r>
            <a:r>
              <a:rPr lang="en-US" dirty="0">
                <a:solidFill>
                  <a:schemeClr val="bg1"/>
                </a:solidFill>
                <a:hlinkClick r:id="rId4">
                  <a:extLst>
                    <a:ext uri="{A12FA001-AC4F-418D-AE19-62706E023703}">
                      <ahyp:hlinkClr xmlns:ahyp="http://schemas.microsoft.com/office/drawing/2018/hyperlinkcolor" val="tx"/>
                    </a:ext>
                  </a:extLst>
                </a:hlinkClick>
              </a:rPr>
              <a:t>: Visualize and compare datasets, target values and associations, with one line of code.</a:t>
            </a:r>
            <a:endParaRPr lang="en-US" dirty="0">
              <a:solidFill>
                <a:schemeClr val="bg1"/>
              </a:solidFill>
            </a:endParaRPr>
          </a:p>
          <a:p>
            <a:endParaRPr lang="en-US" dirty="0">
              <a:solidFill>
                <a:schemeClr val="bg1"/>
              </a:solidFill>
            </a:endParaRPr>
          </a:p>
          <a:p>
            <a:r>
              <a:rPr lang="en-US" dirty="0">
                <a:solidFill>
                  <a:schemeClr val="bg1"/>
                </a:solidFill>
                <a:hlinkClick r:id="rId5">
                  <a:extLst>
                    <a:ext uri="{A12FA001-AC4F-418D-AE19-62706E023703}">
                      <ahyp:hlinkClr xmlns:ahyp="http://schemas.microsoft.com/office/drawing/2018/hyperlinkcolor" val="tx"/>
                    </a:ext>
                  </a:extLst>
                </a:hlinkClick>
              </a:rPr>
              <a:t>GitHub - </a:t>
            </a:r>
            <a:r>
              <a:rPr lang="en-US" dirty="0" err="1">
                <a:solidFill>
                  <a:schemeClr val="bg1"/>
                </a:solidFill>
                <a:hlinkClick r:id="rId5">
                  <a:extLst>
                    <a:ext uri="{A12FA001-AC4F-418D-AE19-62706E023703}">
                      <ahyp:hlinkClr xmlns:ahyp="http://schemas.microsoft.com/office/drawing/2018/hyperlinkcolor" val="tx"/>
                    </a:ext>
                  </a:extLst>
                </a:hlinkClick>
              </a:rPr>
              <a:t>AutoViML</a:t>
            </a:r>
            <a:r>
              <a:rPr lang="en-US" dirty="0">
                <a:solidFill>
                  <a:schemeClr val="bg1"/>
                </a:solidFill>
                <a:hlinkClick r:id="rId5">
                  <a:extLst>
                    <a:ext uri="{A12FA001-AC4F-418D-AE19-62706E023703}">
                      <ahyp:hlinkClr xmlns:ahyp="http://schemas.microsoft.com/office/drawing/2018/hyperlinkcolor" val="tx"/>
                    </a:ext>
                  </a:extLst>
                </a:hlinkClick>
              </a:rPr>
              <a:t>/</a:t>
            </a:r>
            <a:r>
              <a:rPr lang="en-US" dirty="0" err="1">
                <a:solidFill>
                  <a:schemeClr val="bg1"/>
                </a:solidFill>
                <a:hlinkClick r:id="rId5">
                  <a:extLst>
                    <a:ext uri="{A12FA001-AC4F-418D-AE19-62706E023703}">
                      <ahyp:hlinkClr xmlns:ahyp="http://schemas.microsoft.com/office/drawing/2018/hyperlinkcolor" val="tx"/>
                    </a:ext>
                  </a:extLst>
                </a:hlinkClick>
              </a:rPr>
              <a:t>AutoViz</a:t>
            </a:r>
            <a:r>
              <a:rPr lang="en-US" dirty="0">
                <a:solidFill>
                  <a:schemeClr val="bg1"/>
                </a:solidFill>
                <a:hlinkClick r:id="rId5">
                  <a:extLst>
                    <a:ext uri="{A12FA001-AC4F-418D-AE19-62706E023703}">
                      <ahyp:hlinkClr xmlns:ahyp="http://schemas.microsoft.com/office/drawing/2018/hyperlinkcolor" val="tx"/>
                    </a:ext>
                  </a:extLst>
                </a:hlinkClick>
              </a:rPr>
              <a:t>: Automatically Visualize any dataset, any size with a single line of code. </a:t>
            </a:r>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23" name="TextBox 22">
            <a:extLst>
              <a:ext uri="{FF2B5EF4-FFF2-40B4-BE49-F238E27FC236}">
                <a16:creationId xmlns:a16="http://schemas.microsoft.com/office/drawing/2014/main" id="{132BD85A-9538-BF01-5E6C-A4A138F6460A}"/>
              </a:ext>
            </a:extLst>
          </p:cNvPr>
          <p:cNvSpPr txBox="1"/>
          <p:nvPr/>
        </p:nvSpPr>
        <p:spPr>
          <a:xfrm>
            <a:off x="914400" y="2740838"/>
            <a:ext cx="6094378" cy="923330"/>
          </a:xfrm>
          <a:prstGeom prst="rect">
            <a:avLst/>
          </a:prstGeom>
          <a:noFill/>
        </p:spPr>
        <p:txBody>
          <a:bodyPr wrap="square">
            <a:spAutoFit/>
          </a:bodyPr>
          <a:lstStyle/>
          <a:p>
            <a:r>
              <a:rPr lang="en-US" dirty="0">
                <a:solidFill>
                  <a:schemeClr val="bg1"/>
                </a:solidFill>
                <a:hlinkClick r:id="rId6">
                  <a:extLst>
                    <a:ext uri="{A12FA001-AC4F-418D-AE19-62706E023703}">
                      <ahyp:hlinkClr xmlns:ahyp="http://schemas.microsoft.com/office/drawing/2018/hyperlinkcolor" val="tx"/>
                    </a:ext>
                  </a:extLst>
                </a:hlinkClick>
              </a:rPr>
              <a:t>https://matplotlib.org/</a:t>
            </a:r>
            <a:endParaRPr lang="en-US" dirty="0">
              <a:solidFill>
                <a:schemeClr val="bg1"/>
              </a:solidFill>
            </a:endParaRPr>
          </a:p>
          <a:p>
            <a:endParaRPr lang="en-US" dirty="0">
              <a:solidFill>
                <a:schemeClr val="bg1"/>
              </a:solidFill>
            </a:endParaRPr>
          </a:p>
          <a:p>
            <a:r>
              <a:rPr lang="en-US" dirty="0">
                <a:solidFill>
                  <a:schemeClr val="bg1"/>
                </a:solidFill>
              </a:rPr>
              <a:t>https://seaborn.pydata.org/</a:t>
            </a:r>
          </a:p>
        </p:txBody>
      </p:sp>
      <p:sp>
        <p:nvSpPr>
          <p:cNvPr id="25" name="TextBox 24">
            <a:extLst>
              <a:ext uri="{FF2B5EF4-FFF2-40B4-BE49-F238E27FC236}">
                <a16:creationId xmlns:a16="http://schemas.microsoft.com/office/drawing/2014/main" id="{583BEFC0-5132-EBC9-9067-B5D3B6830C76}"/>
              </a:ext>
            </a:extLst>
          </p:cNvPr>
          <p:cNvSpPr txBox="1"/>
          <p:nvPr/>
        </p:nvSpPr>
        <p:spPr>
          <a:xfrm>
            <a:off x="866347" y="1024885"/>
            <a:ext cx="6094378" cy="923330"/>
          </a:xfrm>
          <a:prstGeom prst="rect">
            <a:avLst/>
          </a:prstGeom>
          <a:noFill/>
        </p:spPr>
        <p:txBody>
          <a:bodyPr wrap="square">
            <a:spAutoFit/>
          </a:bodyPr>
          <a:lstStyle/>
          <a:p>
            <a:r>
              <a:rPr lang="en-US" dirty="0">
                <a:solidFill>
                  <a:schemeClr val="bg1"/>
                </a:solidFill>
                <a:hlinkClick r:id="rId7">
                  <a:extLst>
                    <a:ext uri="{A12FA001-AC4F-418D-AE19-62706E023703}">
                      <ahyp:hlinkClr xmlns:ahyp="http://schemas.microsoft.com/office/drawing/2018/hyperlinkcolor" val="tx"/>
                    </a:ext>
                  </a:extLst>
                </a:hlinkClick>
              </a:rPr>
              <a:t>https://pandas.pydata.org/</a:t>
            </a:r>
            <a:endParaRPr lang="en-US" dirty="0">
              <a:solidFill>
                <a:schemeClr val="bg1"/>
              </a:solidFill>
            </a:endParaRPr>
          </a:p>
          <a:p>
            <a:endParaRPr lang="en-US" dirty="0">
              <a:solidFill>
                <a:schemeClr val="bg1"/>
              </a:solidFill>
            </a:endParaRPr>
          </a:p>
          <a:p>
            <a:r>
              <a:rPr lang="en-US" dirty="0">
                <a:solidFill>
                  <a:schemeClr val="bg1"/>
                </a:solidFill>
                <a:hlinkClick r:id="rId8">
                  <a:extLst>
                    <a:ext uri="{A12FA001-AC4F-418D-AE19-62706E023703}">
                      <ahyp:hlinkClr xmlns:ahyp="http://schemas.microsoft.com/office/drawing/2018/hyperlinkcolor" val="tx"/>
                    </a:ext>
                  </a:extLst>
                </a:hlinkClick>
              </a:rPr>
              <a:t>https://numpy.org/</a:t>
            </a:r>
            <a:r>
              <a:rPr lang="en-US" dirty="0">
                <a:solidFill>
                  <a:schemeClr val="bg1"/>
                </a:solidFill>
              </a:rPr>
              <a:t> </a:t>
            </a:r>
          </a:p>
        </p:txBody>
      </p:sp>
    </p:spTree>
    <p:extLst>
      <p:ext uri="{BB962C8B-B14F-4D97-AF65-F5344CB8AC3E}">
        <p14:creationId xmlns:p14="http://schemas.microsoft.com/office/powerpoint/2010/main" val="166458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0FEB00-B0A1-DC43-9A72-12656A78180C}"/>
              </a:ext>
            </a:extLst>
          </p:cNvPr>
          <p:cNvSpPr>
            <a:spLocks noGrp="1"/>
          </p:cNvSpPr>
          <p:nvPr>
            <p:ph type="body" sz="quarter" idx="14"/>
          </p:nvPr>
        </p:nvSpPr>
        <p:spPr>
          <a:xfrm>
            <a:off x="700391" y="725905"/>
            <a:ext cx="10288449" cy="5406190"/>
          </a:xfrm>
        </p:spPr>
        <p:txBody>
          <a:bodyPr/>
          <a:lstStyle/>
          <a:p>
            <a:pPr algn="ctr"/>
            <a:r>
              <a:rPr lang="en-US" sz="2000" dirty="0">
                <a:solidFill>
                  <a:schemeClr val="accent3"/>
                </a:solidFill>
              </a:rPr>
              <a:t>SUPPORTING Resources</a:t>
            </a:r>
          </a:p>
          <a:p>
            <a:pPr algn="l"/>
            <a:endParaRPr lang="en-US" sz="2000" b="0" i="0" u="none" strike="noStrike" cap="none" dirty="0">
              <a:effectLst/>
              <a:latin typeface="+mn-lt"/>
              <a:hlinkClick r:id="rId2">
                <a:extLst>
                  <a:ext uri="{A12FA001-AC4F-418D-AE19-62706E023703}">
                    <ahyp:hlinkClr xmlns:ahyp="http://schemas.microsoft.com/office/drawing/2018/hyperlinkcolor" val="tx"/>
                  </a:ext>
                </a:extLst>
              </a:hlinkClick>
            </a:endParaRPr>
          </a:p>
          <a:p>
            <a:pPr algn="l"/>
            <a:r>
              <a:rPr lang="en-US" sz="2000" b="0" i="0" u="none" strike="noStrike" cap="none" dirty="0">
                <a:effectLst/>
                <a:latin typeface="+mn-lt"/>
                <a:hlinkClick r:id="rId2">
                  <a:extLst>
                    <a:ext uri="{A12FA001-AC4F-418D-AE19-62706E023703}">
                      <ahyp:hlinkClr xmlns:ahyp="http://schemas.microsoft.com/office/drawing/2018/hyperlinkcolor" val="tx"/>
                    </a:ext>
                  </a:extLst>
                </a:hlinkClick>
              </a:rPr>
              <a:t>https://www.datacamp.com/courses/exploratory-data-analysis</a:t>
            </a:r>
            <a:endParaRPr lang="en-US" sz="2000" b="0" i="0" cap="none" dirty="0">
              <a:effectLst/>
              <a:latin typeface="+mn-lt"/>
            </a:endParaRPr>
          </a:p>
          <a:p>
            <a:pPr algn="l"/>
            <a:endParaRPr lang="en-US" sz="2000" b="0" i="0" u="none" strike="noStrike" cap="none" dirty="0">
              <a:effectLst/>
              <a:latin typeface="+mn-lt"/>
              <a:hlinkClick r:id="rId3">
                <a:extLst>
                  <a:ext uri="{A12FA001-AC4F-418D-AE19-62706E023703}">
                    <ahyp:hlinkClr xmlns:ahyp="http://schemas.microsoft.com/office/drawing/2018/hyperlinkcolor" val="tx"/>
                  </a:ext>
                </a:extLst>
              </a:hlinkClick>
            </a:endParaRPr>
          </a:p>
          <a:p>
            <a:pPr algn="l"/>
            <a:r>
              <a:rPr lang="en-US" sz="2000" b="0" i="0" u="none" strike="noStrike" cap="none" dirty="0">
                <a:effectLst/>
                <a:latin typeface="+mn-lt"/>
                <a:hlinkClick r:id="rId3">
                  <a:extLst>
                    <a:ext uri="{A12FA001-AC4F-418D-AE19-62706E023703}">
                      <ahyp:hlinkClr xmlns:ahyp="http://schemas.microsoft.com/office/drawing/2018/hyperlinkcolor" val="tx"/>
                    </a:ext>
                  </a:extLst>
                </a:hlinkClick>
              </a:rPr>
              <a:t>https://towardsdatascience.com/exploratory-data-analysis-in-python-c9a77dfa39ce</a:t>
            </a:r>
            <a:endParaRPr lang="en-US" sz="2000" b="0" i="0" cap="none" dirty="0">
              <a:effectLst/>
              <a:latin typeface="+mn-lt"/>
            </a:endParaRPr>
          </a:p>
          <a:p>
            <a:pPr algn="l"/>
            <a:endParaRPr lang="en-US" sz="2000" b="0" cap="none" dirty="0">
              <a:latin typeface="+mn-lt"/>
            </a:endParaRPr>
          </a:p>
          <a:p>
            <a:pPr algn="l"/>
            <a:r>
              <a:rPr lang="en-US" sz="2000" b="0" cap="none" dirty="0">
                <a:latin typeface="+mn-lt"/>
                <a:hlinkClick r:id="rId4">
                  <a:extLst>
                    <a:ext uri="{A12FA001-AC4F-418D-AE19-62706E023703}">
                      <ahyp:hlinkClr xmlns:ahyp="http://schemas.microsoft.com/office/drawing/2018/hyperlinkcolor" val="tx"/>
                    </a:ext>
                  </a:extLst>
                </a:hlinkClick>
              </a:rPr>
              <a:t>https://www.coursera.org/lecture/data-analysis-with-python/exploratory-data-analysis</a:t>
            </a:r>
            <a:endParaRPr lang="en-US" sz="2000" b="0" cap="none" dirty="0">
              <a:latin typeface="+mn-lt"/>
            </a:endParaRPr>
          </a:p>
          <a:p>
            <a:pPr algn="l"/>
            <a:endParaRPr lang="en-US" sz="2000" b="0" cap="none" dirty="0">
              <a:latin typeface="+mn-lt"/>
              <a:hlinkClick r:id="rId5">
                <a:extLst>
                  <a:ext uri="{A12FA001-AC4F-418D-AE19-62706E023703}">
                    <ahyp:hlinkClr xmlns:ahyp="http://schemas.microsoft.com/office/drawing/2018/hyperlinkcolor" val="tx"/>
                  </a:ext>
                </a:extLst>
              </a:hlinkClick>
            </a:endParaRPr>
          </a:p>
          <a:p>
            <a:pPr algn="l"/>
            <a:r>
              <a:rPr lang="en-US" sz="2000" b="0" i="0" u="none" strike="noStrike" cap="none" dirty="0">
                <a:effectLst/>
                <a:latin typeface="+mn-lt"/>
                <a:hlinkClick r:id="rId5">
                  <a:extLst>
                    <a:ext uri="{A12FA001-AC4F-418D-AE19-62706E023703}">
                      <ahyp:hlinkClr xmlns:ahyp="http://schemas.microsoft.com/office/drawing/2018/hyperlinkcolor" val="tx"/>
                    </a:ext>
                  </a:extLst>
                </a:hlinkClick>
              </a:rPr>
              <a:t>https://www.kaggle.com/kashnitsky/topic-1-exploratory-data-analysis-with-pandas</a:t>
            </a:r>
            <a:endParaRPr lang="en-US" sz="2000" b="0" i="0" u="none" strike="noStrike" cap="none" dirty="0">
              <a:effectLst/>
              <a:latin typeface="+mn-lt"/>
            </a:endParaRPr>
          </a:p>
          <a:p>
            <a:pPr algn="l"/>
            <a:endParaRPr lang="en-US" sz="2000" b="0" i="0" cap="none" dirty="0">
              <a:effectLst/>
              <a:latin typeface="+mn-lt"/>
            </a:endParaRPr>
          </a:p>
          <a:p>
            <a:pPr algn="l"/>
            <a:r>
              <a:rPr lang="en-US" sz="2000" b="0" i="0" u="none" strike="noStrike" cap="none" dirty="0">
                <a:effectLst/>
                <a:latin typeface="+mn-lt"/>
                <a:hlinkClick r:id="rId6">
                  <a:extLst>
                    <a:ext uri="{A12FA001-AC4F-418D-AE19-62706E023703}">
                      <ahyp:hlinkClr xmlns:ahyp="http://schemas.microsoft.com/office/drawing/2018/hyperlinkcolor" val="tx"/>
                    </a:ext>
                  </a:extLst>
                </a:hlinkClick>
              </a:rPr>
              <a:t>https://www.kaggle.com/ekami66/detailed-exploratory-data-analysis-with-python</a:t>
            </a:r>
            <a:endParaRPr lang="en-US" sz="2000" b="0" i="0" cap="none" dirty="0">
              <a:effectLst/>
              <a:latin typeface="+mn-lt"/>
            </a:endParaRPr>
          </a:p>
          <a:p>
            <a:pPr algn="ctr"/>
            <a:endParaRPr lang="en-US" sz="2000" dirty="0">
              <a:solidFill>
                <a:schemeClr val="accent3"/>
              </a:solidFill>
            </a:endParaRPr>
          </a:p>
          <a:p>
            <a:pPr algn="ctr"/>
            <a:endParaRPr lang="en-US" sz="2000" dirty="0"/>
          </a:p>
        </p:txBody>
      </p:sp>
    </p:spTree>
    <p:extLst>
      <p:ext uri="{BB962C8B-B14F-4D97-AF65-F5344CB8AC3E}">
        <p14:creationId xmlns:p14="http://schemas.microsoft.com/office/powerpoint/2010/main" val="74385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group of people standing on a hill with a starry sky above&#10;&#10;Description automatically generated with low confidence">
            <a:extLst>
              <a:ext uri="{FF2B5EF4-FFF2-40B4-BE49-F238E27FC236}">
                <a16:creationId xmlns:a16="http://schemas.microsoft.com/office/drawing/2014/main" id="{AA41DDF6-CF39-5C4C-AB10-B22524BA9AE1}"/>
              </a:ext>
            </a:extLst>
          </p:cNvPr>
          <p:cNvPicPr>
            <a:picLocks noChangeAspect="1"/>
          </p:cNvPicPr>
          <p:nvPr/>
        </p:nvPicPr>
        <p:blipFill rotWithShape="1">
          <a:blip r:embed="rId3" cstate="screen">
            <a:alphaModFix amt="39000"/>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7" name="TextBox 6">
            <a:extLst>
              <a:ext uri="{FF2B5EF4-FFF2-40B4-BE49-F238E27FC236}">
                <a16:creationId xmlns:a16="http://schemas.microsoft.com/office/drawing/2014/main" id="{7859DC49-0278-354E-AEC2-002AA80190E1}"/>
              </a:ext>
            </a:extLst>
          </p:cNvPr>
          <p:cNvSpPr txBox="1"/>
          <p:nvPr/>
        </p:nvSpPr>
        <p:spPr>
          <a:xfrm>
            <a:off x="-100871" y="2120484"/>
            <a:ext cx="12191999" cy="1015662"/>
          </a:xfrm>
          <a:prstGeom prst="rect">
            <a:avLst/>
          </a:prstGeom>
          <a:noFill/>
        </p:spPr>
        <p:txBody>
          <a:bodyPr wrap="square" lIns="0" tIns="0" rIns="0" bIns="0" rtlCol="0">
            <a:noAutofit/>
          </a:bodyPr>
          <a:lstStyle/>
          <a:p>
            <a:pPr algn="ctr"/>
            <a:r>
              <a:rPr lang="en-US" sz="4400" dirty="0">
                <a:solidFill>
                  <a:schemeClr val="bg1"/>
                </a:solidFill>
                <a:latin typeface="+mj-lt"/>
              </a:rPr>
              <a:t>Thank you!</a:t>
            </a:r>
          </a:p>
          <a:p>
            <a:pPr algn="ctr"/>
            <a:endParaRPr lang="en-US" sz="4400" dirty="0">
              <a:solidFill>
                <a:schemeClr val="bg1"/>
              </a:solidFill>
              <a:latin typeface="+mj-lt"/>
            </a:endParaRPr>
          </a:p>
          <a:p>
            <a:pPr algn="ctr"/>
            <a:r>
              <a:rPr lang="en-US" sz="4400" dirty="0">
                <a:solidFill>
                  <a:schemeClr val="bg1"/>
                </a:solidFill>
                <a:latin typeface="+mj-lt"/>
              </a:rPr>
              <a:t>Let’s look at some code.</a:t>
            </a:r>
          </a:p>
        </p:txBody>
      </p:sp>
      <p:sp>
        <p:nvSpPr>
          <p:cNvPr id="3" name="Slide Number Placeholder 2">
            <a:extLst>
              <a:ext uri="{FF2B5EF4-FFF2-40B4-BE49-F238E27FC236}">
                <a16:creationId xmlns:a16="http://schemas.microsoft.com/office/drawing/2014/main" id="{875B8EDF-CD75-428C-9E1D-75F2089F8746}"/>
              </a:ext>
            </a:extLst>
          </p:cNvPr>
          <p:cNvSpPr>
            <a:spLocks noGrp="1"/>
          </p:cNvSpPr>
          <p:nvPr>
            <p:ph type="sldNum" sz="quarter" idx="12"/>
          </p:nvPr>
        </p:nvSpPr>
        <p:spPr/>
        <p:txBody>
          <a:bodyPr/>
          <a:lstStyle/>
          <a:p>
            <a:pPr>
              <a:tabLst>
                <a:tab pos="4416552" algn="r"/>
                <a:tab pos="4873752" algn="r"/>
              </a:tabLst>
            </a:pPr>
            <a:r>
              <a:rPr lang="en-US" dirty="0">
                <a:solidFill>
                  <a:schemeClr val="accent4"/>
                </a:solidFill>
              </a:rPr>
              <a:t>	Launch Consulting 2022	 </a:t>
            </a:r>
            <a:fld id="{3E77840B-E412-6145-9E96-8C8206B3AB03}" type="slidenum">
              <a:rPr lang="en-US">
                <a:solidFill>
                  <a:schemeClr val="accent4"/>
                </a:solidFill>
              </a:rPr>
              <a:pPr>
                <a:tabLst>
                  <a:tab pos="4416552" algn="r"/>
                  <a:tab pos="4873752" algn="r"/>
                </a:tabLst>
              </a:pPr>
              <a:t>13</a:t>
            </a:fld>
            <a:endParaRPr lang="en-US" dirty="0">
              <a:solidFill>
                <a:schemeClr val="accent4"/>
              </a:solidFill>
            </a:endParaRPr>
          </a:p>
        </p:txBody>
      </p:sp>
      <p:pic>
        <p:nvPicPr>
          <p:cNvPr id="8" name="Graphic 7">
            <a:extLst>
              <a:ext uri="{FF2B5EF4-FFF2-40B4-BE49-F238E27FC236}">
                <a16:creationId xmlns:a16="http://schemas.microsoft.com/office/drawing/2014/main" id="{FCA4F03C-FC9D-3D44-868C-81B853AA4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118" y="6068437"/>
            <a:ext cx="598282" cy="584837"/>
          </a:xfrm>
          <a:prstGeom prst="rect">
            <a:avLst/>
          </a:prstGeom>
        </p:spPr>
      </p:pic>
    </p:spTree>
    <p:extLst>
      <p:ext uri="{BB962C8B-B14F-4D97-AF65-F5344CB8AC3E}">
        <p14:creationId xmlns:p14="http://schemas.microsoft.com/office/powerpoint/2010/main" val="313813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71E6CDB-EBC4-AF4D-96D6-402C5AE904EE}"/>
              </a:ext>
            </a:extLst>
          </p:cNvPr>
          <p:cNvSpPr>
            <a:spLocks noGrp="1"/>
          </p:cNvSpPr>
          <p:nvPr>
            <p:ph type="title"/>
          </p:nvPr>
        </p:nvSpPr>
        <p:spPr>
          <a:xfrm>
            <a:off x="914400" y="457200"/>
            <a:ext cx="4419600" cy="1001485"/>
          </a:xfrm>
        </p:spPr>
        <p:txBody>
          <a:bodyPr/>
          <a:lstStyle/>
          <a:p>
            <a:r>
              <a:rPr lang="en-US"/>
              <a:t>Agenda</a:t>
            </a:r>
          </a:p>
        </p:txBody>
      </p:sp>
      <p:sp>
        <p:nvSpPr>
          <p:cNvPr id="8" name="TextBox 7">
            <a:extLst>
              <a:ext uri="{FF2B5EF4-FFF2-40B4-BE49-F238E27FC236}">
                <a16:creationId xmlns:a16="http://schemas.microsoft.com/office/drawing/2014/main" id="{995DF838-F9AC-4FAE-89B0-40C7695424F6}"/>
              </a:ext>
            </a:extLst>
          </p:cNvPr>
          <p:cNvSpPr txBox="1"/>
          <p:nvPr/>
        </p:nvSpPr>
        <p:spPr>
          <a:xfrm>
            <a:off x="1554461" y="2001454"/>
            <a:ext cx="4486353" cy="2323713"/>
          </a:xfrm>
          <a:prstGeom prst="rect">
            <a:avLst/>
          </a:prstGeom>
          <a:noFill/>
        </p:spPr>
        <p:txBody>
          <a:bodyPr wrap="square" lIns="91440" tIns="45720" rIns="91440" bIns="45720" anchor="t">
            <a:spAutoFit/>
          </a:bodyPr>
          <a:lstStyle/>
          <a:p>
            <a:pPr marL="342900" indent="-342900">
              <a:spcBef>
                <a:spcPts val="600"/>
              </a:spcBef>
              <a:buClr>
                <a:schemeClr val="accent5"/>
              </a:buClr>
              <a:buFont typeface="Wingdings" panose="05000000000000000000" pitchFamily="2" charset="2"/>
              <a:buChar char="§"/>
            </a:pPr>
            <a:r>
              <a:rPr lang="en-US" sz="2000" kern="1200" dirty="0">
                <a:solidFill>
                  <a:schemeClr val="bg1"/>
                </a:solidFill>
                <a:latin typeface="Avenir Next LT Pro Light"/>
                <a:ea typeface="+mj-ea"/>
                <a:cs typeface="+mj-cs"/>
              </a:rPr>
              <a:t>Why EDA</a:t>
            </a:r>
          </a:p>
          <a:p>
            <a:pPr marL="342900" indent="-342900">
              <a:spcBef>
                <a:spcPts val="600"/>
              </a:spcBef>
              <a:buClr>
                <a:schemeClr val="accent5"/>
              </a:buClr>
              <a:buFont typeface="Wingdings" panose="05000000000000000000" pitchFamily="2" charset="2"/>
              <a:buChar char="§"/>
            </a:pPr>
            <a:r>
              <a:rPr lang="en-US" sz="2000" dirty="0">
                <a:solidFill>
                  <a:schemeClr val="bg1"/>
                </a:solidFill>
                <a:latin typeface="Avenir Next LT Pro Light"/>
                <a:ea typeface="+mj-ea"/>
                <a:cs typeface="+mj-cs"/>
              </a:rPr>
              <a:t>What is EDA</a:t>
            </a:r>
          </a:p>
          <a:p>
            <a:pPr marL="342900" indent="-342900">
              <a:spcBef>
                <a:spcPts val="600"/>
              </a:spcBef>
              <a:buClr>
                <a:schemeClr val="accent5"/>
              </a:buClr>
              <a:buFont typeface="Wingdings" panose="05000000000000000000" pitchFamily="2" charset="2"/>
              <a:buChar char="§"/>
            </a:pPr>
            <a:r>
              <a:rPr lang="en-US" sz="2000" dirty="0">
                <a:solidFill>
                  <a:schemeClr val="bg1"/>
                </a:solidFill>
                <a:latin typeface="Avenir Next LT Pro Light"/>
                <a:ea typeface="+mj-ea"/>
                <a:cs typeface="+mj-cs"/>
              </a:rPr>
              <a:t>When to use EDA</a:t>
            </a:r>
          </a:p>
          <a:p>
            <a:pPr marL="342900" indent="-342900">
              <a:spcBef>
                <a:spcPts val="600"/>
              </a:spcBef>
              <a:buClr>
                <a:schemeClr val="accent5"/>
              </a:buClr>
              <a:buFont typeface="Wingdings" panose="05000000000000000000" pitchFamily="2" charset="2"/>
              <a:buChar char="§"/>
            </a:pPr>
            <a:r>
              <a:rPr lang="en-US" sz="2000" kern="1200" dirty="0">
                <a:solidFill>
                  <a:schemeClr val="bg1"/>
                </a:solidFill>
                <a:latin typeface="Avenir Next LT Pro Light"/>
                <a:ea typeface="+mj-ea"/>
                <a:cs typeface="+mj-cs"/>
              </a:rPr>
              <a:t>How to perform E</a:t>
            </a:r>
            <a:r>
              <a:rPr lang="en-US" sz="2000" dirty="0">
                <a:solidFill>
                  <a:schemeClr val="bg1"/>
                </a:solidFill>
                <a:latin typeface="Avenir Next LT Pro Light"/>
                <a:ea typeface="+mj-ea"/>
                <a:cs typeface="+mj-cs"/>
              </a:rPr>
              <a:t>DA</a:t>
            </a:r>
            <a:endParaRPr lang="en-US" sz="2000" kern="1200" dirty="0">
              <a:solidFill>
                <a:schemeClr val="bg1"/>
              </a:solidFill>
              <a:latin typeface="Avenir Next LT Pro Light"/>
              <a:ea typeface="+mj-ea"/>
              <a:cs typeface="+mj-cs"/>
            </a:endParaRPr>
          </a:p>
          <a:p>
            <a:pPr marL="342900" indent="-342900">
              <a:spcBef>
                <a:spcPts val="600"/>
              </a:spcBef>
              <a:buClr>
                <a:schemeClr val="accent5"/>
              </a:buClr>
              <a:buFont typeface="Wingdings" panose="05000000000000000000" pitchFamily="2" charset="2"/>
              <a:buChar char="§"/>
            </a:pPr>
            <a:r>
              <a:rPr lang="en-US" sz="2000" dirty="0">
                <a:solidFill>
                  <a:schemeClr val="bg1"/>
                </a:solidFill>
                <a:latin typeface="Avenir Next LT Pro Light"/>
                <a:ea typeface="+mj-ea"/>
                <a:cs typeface="+mj-cs"/>
              </a:rPr>
              <a:t>Useful Python packages</a:t>
            </a:r>
            <a:endParaRPr lang="en-US" dirty="0">
              <a:solidFill>
                <a:schemeClr val="bg1"/>
              </a:solidFill>
              <a:latin typeface="Avenir Next LT Pro Light"/>
              <a:ea typeface="+mj-ea"/>
              <a:cs typeface="+mj-cs"/>
            </a:endParaRPr>
          </a:p>
          <a:p>
            <a:pPr marL="342900" indent="-342900">
              <a:spcBef>
                <a:spcPts val="600"/>
              </a:spcBef>
              <a:buClr>
                <a:schemeClr val="accent5"/>
              </a:buClr>
              <a:buFont typeface="Wingdings" panose="05000000000000000000" pitchFamily="2" charset="2"/>
              <a:buChar char="§"/>
            </a:pPr>
            <a:r>
              <a:rPr lang="en-US" sz="2000" dirty="0">
                <a:solidFill>
                  <a:schemeClr val="bg1"/>
                </a:solidFill>
                <a:latin typeface="Avenir Next LT Pro Light"/>
                <a:ea typeface="+mj-ea"/>
                <a:cs typeface="+mj-cs"/>
              </a:rPr>
              <a:t>Support &amp; Questions</a:t>
            </a:r>
          </a:p>
        </p:txBody>
      </p:sp>
      <p:grpSp>
        <p:nvGrpSpPr>
          <p:cNvPr id="10" name="Group 9">
            <a:extLst>
              <a:ext uri="{FF2B5EF4-FFF2-40B4-BE49-F238E27FC236}">
                <a16:creationId xmlns:a16="http://schemas.microsoft.com/office/drawing/2014/main" id="{0EDD94ED-19AE-1F32-969E-600B4C4AD884}"/>
              </a:ext>
            </a:extLst>
          </p:cNvPr>
          <p:cNvGrpSpPr/>
          <p:nvPr/>
        </p:nvGrpSpPr>
        <p:grpSpPr>
          <a:xfrm>
            <a:off x="6847840" y="11772"/>
            <a:ext cx="5344160" cy="6861219"/>
            <a:chOff x="0" y="223"/>
            <a:chExt cx="5344160" cy="6861219"/>
          </a:xfrm>
        </p:grpSpPr>
        <p:grpSp>
          <p:nvGrpSpPr>
            <p:cNvPr id="11" name="Group 10">
              <a:extLst>
                <a:ext uri="{FF2B5EF4-FFF2-40B4-BE49-F238E27FC236}">
                  <a16:creationId xmlns:a16="http://schemas.microsoft.com/office/drawing/2014/main" id="{7DAFA54F-C38A-AA2A-DC06-D97074250295}"/>
                </a:ext>
              </a:extLst>
            </p:cNvPr>
            <p:cNvGrpSpPr/>
            <p:nvPr/>
          </p:nvGrpSpPr>
          <p:grpSpPr>
            <a:xfrm>
              <a:off x="0" y="223"/>
              <a:ext cx="5344160" cy="6861219"/>
              <a:chOff x="0" y="223"/>
              <a:chExt cx="5344160" cy="6861219"/>
            </a:xfrm>
          </p:grpSpPr>
          <p:pic>
            <p:nvPicPr>
              <p:cNvPr id="14" name="Picture 13" descr="A picture containing person, outdoor, building, ground&#10;&#10;Description automatically generated">
                <a:extLst>
                  <a:ext uri="{FF2B5EF4-FFF2-40B4-BE49-F238E27FC236}">
                    <a16:creationId xmlns:a16="http://schemas.microsoft.com/office/drawing/2014/main" id="{62C74DAD-F7DB-8316-59E4-9D226ED503CB}"/>
                  </a:ext>
                </a:extLst>
              </p:cNvPr>
              <p:cNvPicPr>
                <a:picLocks noChangeAspect="1"/>
              </p:cNvPicPr>
              <p:nvPr/>
            </p:nvPicPr>
            <p:blipFill rotWithShape="1">
              <a:blip r:embed="rId3"/>
              <a:srcRect l="21330" r="21908"/>
              <a:stretch/>
            </p:blipFill>
            <p:spPr>
              <a:xfrm>
                <a:off x="1771110" y="3581387"/>
                <a:ext cx="1792051" cy="1755648"/>
              </a:xfrm>
              <a:prstGeom prst="rect">
                <a:avLst/>
              </a:prstGeom>
            </p:spPr>
          </p:pic>
          <p:grpSp>
            <p:nvGrpSpPr>
              <p:cNvPr id="16" name="Group 15">
                <a:extLst>
                  <a:ext uri="{FF2B5EF4-FFF2-40B4-BE49-F238E27FC236}">
                    <a16:creationId xmlns:a16="http://schemas.microsoft.com/office/drawing/2014/main" id="{C6B95CDD-756F-B0D7-25E2-5644439A87E7}"/>
                  </a:ext>
                </a:extLst>
              </p:cNvPr>
              <p:cNvGrpSpPr/>
              <p:nvPr/>
            </p:nvGrpSpPr>
            <p:grpSpPr>
              <a:xfrm>
                <a:off x="0" y="223"/>
                <a:ext cx="5344160" cy="6861219"/>
                <a:chOff x="-5571" y="0"/>
                <a:chExt cx="5344160" cy="6861219"/>
              </a:xfrm>
            </p:grpSpPr>
            <p:grpSp>
              <p:nvGrpSpPr>
                <p:cNvPr id="17" name="Group 16">
                  <a:extLst>
                    <a:ext uri="{FF2B5EF4-FFF2-40B4-BE49-F238E27FC236}">
                      <a16:creationId xmlns:a16="http://schemas.microsoft.com/office/drawing/2014/main" id="{0435FB02-0D9E-13D4-E016-46396192E620}"/>
                    </a:ext>
                  </a:extLst>
                </p:cNvPr>
                <p:cNvGrpSpPr/>
                <p:nvPr/>
              </p:nvGrpSpPr>
              <p:grpSpPr>
                <a:xfrm>
                  <a:off x="-5571" y="0"/>
                  <a:ext cx="5339569" cy="6861219"/>
                  <a:chOff x="-8962" y="-14835"/>
                  <a:chExt cx="5339569" cy="6877730"/>
                </a:xfrm>
              </p:grpSpPr>
              <p:pic>
                <p:nvPicPr>
                  <p:cNvPr id="19" name="Picture 18" descr="A person wearing sunglasses&#10;&#10;Description automatically generated with low confidence">
                    <a:extLst>
                      <a:ext uri="{FF2B5EF4-FFF2-40B4-BE49-F238E27FC236}">
                        <a16:creationId xmlns:a16="http://schemas.microsoft.com/office/drawing/2014/main" id="{99315750-B0F7-A056-F6AF-550DA11280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3824" y="2336958"/>
                    <a:ext cx="2002733" cy="1341832"/>
                  </a:xfrm>
                  <a:prstGeom prst="rect">
                    <a:avLst/>
                  </a:prstGeom>
                </p:spPr>
              </p:pic>
              <p:pic>
                <p:nvPicPr>
                  <p:cNvPr id="20" name="Picture 19" descr="A person sitting on the ground holding a yellow bucket&#10;&#10;Description automatically generated with low confidence">
                    <a:extLst>
                      <a:ext uri="{FF2B5EF4-FFF2-40B4-BE49-F238E27FC236}">
                        <a16:creationId xmlns:a16="http://schemas.microsoft.com/office/drawing/2014/main" id="{A2CACD8B-43ED-1C93-608A-8759F6818CB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541" y="1240668"/>
                    <a:ext cx="1780833" cy="2357569"/>
                  </a:xfrm>
                  <a:prstGeom prst="rect">
                    <a:avLst/>
                  </a:prstGeom>
                </p:spPr>
              </p:pic>
              <p:pic>
                <p:nvPicPr>
                  <p:cNvPr id="21" name="Picture 20" descr="A picture containing dress&#10;&#10;Description automatically generated">
                    <a:extLst>
                      <a:ext uri="{FF2B5EF4-FFF2-40B4-BE49-F238E27FC236}">
                        <a16:creationId xmlns:a16="http://schemas.microsoft.com/office/drawing/2014/main" id="{BC9234C2-0FCB-B207-34A9-DE22745880C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41" y="-14835"/>
                    <a:ext cx="1845783" cy="1310280"/>
                  </a:xfrm>
                  <a:prstGeom prst="rect">
                    <a:avLst/>
                  </a:prstGeom>
                </p:spPr>
              </p:pic>
              <p:pic>
                <p:nvPicPr>
                  <p:cNvPr id="22" name="Picture 21" descr="A picture containing person, outdoor, older&#10;&#10;Description automatically generated">
                    <a:extLst>
                      <a:ext uri="{FF2B5EF4-FFF2-40B4-BE49-F238E27FC236}">
                        <a16:creationId xmlns:a16="http://schemas.microsoft.com/office/drawing/2014/main" id="{EBA816B0-428D-8525-868C-41E7CDE58B0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52118" y="4422081"/>
                    <a:ext cx="1778489" cy="1169410"/>
                  </a:xfrm>
                  <a:prstGeom prst="rect">
                    <a:avLst/>
                  </a:prstGeom>
                </p:spPr>
              </p:pic>
              <p:pic>
                <p:nvPicPr>
                  <p:cNvPr id="23" name="Picture Placeholder 7" descr="A picture containing skating, outdoor, road, person&#10;&#10;Description automatically generated">
                    <a:extLst>
                      <a:ext uri="{FF2B5EF4-FFF2-40B4-BE49-F238E27FC236}">
                        <a16:creationId xmlns:a16="http://schemas.microsoft.com/office/drawing/2014/main" id="{DA0A3C8A-059A-64DD-F459-B466437BE06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545407" y="-11774"/>
                    <a:ext cx="1784844" cy="2203045"/>
                  </a:xfrm>
                  <a:prstGeom prst="rect">
                    <a:avLst/>
                  </a:prstGeom>
                </p:spPr>
              </p:pic>
              <p:pic>
                <p:nvPicPr>
                  <p:cNvPr id="24" name="Picture 23" descr="A person jumping into a body of water&#10;&#10;Description automatically generated with low confidence">
                    <a:extLst>
                      <a:ext uri="{FF2B5EF4-FFF2-40B4-BE49-F238E27FC236}">
                        <a16:creationId xmlns:a16="http://schemas.microsoft.com/office/drawing/2014/main" id="{364D546F-33AE-C3C5-B351-1FEE6844EAF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772310" y="-11774"/>
                    <a:ext cx="1783080" cy="2371744"/>
                  </a:xfrm>
                  <a:prstGeom prst="rect">
                    <a:avLst/>
                  </a:prstGeom>
                </p:spPr>
              </p:pic>
              <p:pic>
                <p:nvPicPr>
                  <p:cNvPr id="25" name="Picture 24" descr="A person smiling for the camera&#10;&#10;Description automatically generated with low confidence">
                    <a:extLst>
                      <a:ext uri="{FF2B5EF4-FFF2-40B4-BE49-F238E27FC236}">
                        <a16:creationId xmlns:a16="http://schemas.microsoft.com/office/drawing/2014/main" id="{3FD129B9-E349-2D1F-A896-203B0C4A781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H="1">
                    <a:off x="-8962" y="3575171"/>
                    <a:ext cx="1774880" cy="1183100"/>
                  </a:xfrm>
                  <a:prstGeom prst="rect">
                    <a:avLst/>
                  </a:prstGeom>
                </p:spPr>
              </p:pic>
              <p:pic>
                <p:nvPicPr>
                  <p:cNvPr id="26" name="Picture 25" descr="A picture containing person, person, sport&#10;&#10;Description automatically generated">
                    <a:extLst>
                      <a:ext uri="{FF2B5EF4-FFF2-40B4-BE49-F238E27FC236}">
                        <a16:creationId xmlns:a16="http://schemas.microsoft.com/office/drawing/2014/main" id="{8CEBD72B-5B30-110D-9E7E-AD0E1EE4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6389" t="-536" b="11603"/>
                  <a:stretch/>
                </p:blipFill>
                <p:spPr>
                  <a:xfrm>
                    <a:off x="1772310" y="4754480"/>
                    <a:ext cx="1779042" cy="2108415"/>
                  </a:xfrm>
                  <a:prstGeom prst="rect">
                    <a:avLst/>
                  </a:prstGeom>
                </p:spPr>
              </p:pic>
              <p:pic>
                <p:nvPicPr>
                  <p:cNvPr id="27" name="Picture 26" descr="A picture containing person, person, indoor&#10;&#10;Description automatically generated">
                    <a:extLst>
                      <a:ext uri="{FF2B5EF4-FFF2-40B4-BE49-F238E27FC236}">
                        <a16:creationId xmlns:a16="http://schemas.microsoft.com/office/drawing/2014/main" id="{62B5D64A-623D-610F-8427-4995C2240E7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962" y="4731414"/>
                    <a:ext cx="1783080" cy="2131480"/>
                  </a:xfrm>
                  <a:prstGeom prst="rect">
                    <a:avLst/>
                  </a:prstGeom>
                </p:spPr>
              </p:pic>
            </p:grpSp>
            <p:pic>
              <p:nvPicPr>
                <p:cNvPr id="18" name="Picture 17" descr="A group of people sitting on the grass&#10;&#10;Description automatically generated with low confidence">
                  <a:extLst>
                    <a:ext uri="{FF2B5EF4-FFF2-40B4-BE49-F238E27FC236}">
                      <a16:creationId xmlns:a16="http://schemas.microsoft.com/office/drawing/2014/main" id="{B8F05C0F-FCD3-D47F-C385-CB4E8D4EDA87}"/>
                    </a:ext>
                  </a:extLst>
                </p:cNvPr>
                <p:cNvPicPr>
                  <a:picLocks noChangeAspect="1"/>
                </p:cNvPicPr>
                <p:nvPr/>
              </p:nvPicPr>
              <p:blipFill rotWithShape="1">
                <a:blip r:embed="rId13"/>
                <a:srcRect t="14984" b="29787"/>
                <a:stretch/>
              </p:blipFill>
              <p:spPr>
                <a:xfrm>
                  <a:off x="3555509" y="5586930"/>
                  <a:ext cx="1783080" cy="1274287"/>
                </a:xfrm>
                <a:prstGeom prst="rect">
                  <a:avLst/>
                </a:prstGeom>
              </p:spPr>
            </p:pic>
          </p:grpSp>
        </p:grpSp>
        <p:pic>
          <p:nvPicPr>
            <p:cNvPr id="12" name="Picture 11">
              <a:extLst>
                <a:ext uri="{FF2B5EF4-FFF2-40B4-BE49-F238E27FC236}">
                  <a16:creationId xmlns:a16="http://schemas.microsoft.com/office/drawing/2014/main" id="{BE341E4A-7952-DBCA-EA79-61348B961AF2}"/>
                </a:ext>
              </a:extLst>
            </p:cNvPr>
            <p:cNvPicPr>
              <a:picLocks noChangeAspect="1"/>
            </p:cNvPicPr>
            <p:nvPr/>
          </p:nvPicPr>
          <p:blipFill rotWithShape="1">
            <a:blip r:embed="rId14">
              <a:extLst>
                <a:ext uri="{BEBA8EAE-BF5A-486C-A8C5-ECC9F3942E4B}">
                  <a14:imgProps xmlns:a14="http://schemas.microsoft.com/office/drawing/2010/main">
                    <a14:imgLayer r:embed="rId15">
                      <a14:imgEffect>
                        <a14:saturation sat="0"/>
                      </a14:imgEffect>
                    </a14:imgLayer>
                  </a14:imgProps>
                </a:ext>
              </a:extLst>
            </a:blip>
            <a:srcRect l="16228" r="21383" b="21174"/>
            <a:stretch/>
          </p:blipFill>
          <p:spPr>
            <a:xfrm>
              <a:off x="3558172" y="2201033"/>
              <a:ext cx="1780266" cy="2225453"/>
            </a:xfrm>
            <a:prstGeom prst="rect">
              <a:avLst/>
            </a:prstGeom>
          </p:spPr>
        </p:pic>
      </p:grpSp>
    </p:spTree>
    <p:extLst>
      <p:ext uri="{BB962C8B-B14F-4D97-AF65-F5344CB8AC3E}">
        <p14:creationId xmlns:p14="http://schemas.microsoft.com/office/powerpoint/2010/main" val="349350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816-E4D8-7D48-AA79-8AD375E901F8}"/>
              </a:ext>
            </a:extLst>
          </p:cNvPr>
          <p:cNvSpPr>
            <a:spLocks noGrp="1"/>
          </p:cNvSpPr>
          <p:nvPr>
            <p:ph type="title"/>
          </p:nvPr>
        </p:nvSpPr>
        <p:spPr>
          <a:xfrm>
            <a:off x="914400" y="955964"/>
            <a:ext cx="6288657" cy="1636776"/>
          </a:xfrm>
        </p:spPr>
        <p:txBody>
          <a:bodyPr/>
          <a:lstStyle/>
          <a:p>
            <a:r>
              <a:rPr lang="en-US" dirty="0"/>
              <a:t>What is Exploratory Data Analysis (EDA)?</a:t>
            </a:r>
          </a:p>
        </p:txBody>
      </p:sp>
      <p:sp>
        <p:nvSpPr>
          <p:cNvPr id="3" name="Footer Placeholder 2">
            <a:extLst>
              <a:ext uri="{FF2B5EF4-FFF2-40B4-BE49-F238E27FC236}">
                <a16:creationId xmlns:a16="http://schemas.microsoft.com/office/drawing/2014/main" id="{95C7E7F7-123F-A545-AFB9-0D8D26B6335E}"/>
              </a:ext>
            </a:extLst>
          </p:cNvPr>
          <p:cNvSpPr>
            <a:spLocks noGrp="1"/>
          </p:cNvSpPr>
          <p:nvPr>
            <p:ph type="ftr" sz="quarter" idx="3"/>
          </p:nvPr>
        </p:nvSpPr>
        <p:spPr/>
        <p:txBody>
          <a:bodyPr/>
          <a:lstStyle/>
          <a:p>
            <a:r>
              <a:rPr lang="en-US" dirty="0"/>
              <a:t>EDA</a:t>
            </a:r>
          </a:p>
        </p:txBody>
      </p:sp>
      <p:sp>
        <p:nvSpPr>
          <p:cNvPr id="4" name="Text Placeholder 3">
            <a:extLst>
              <a:ext uri="{FF2B5EF4-FFF2-40B4-BE49-F238E27FC236}">
                <a16:creationId xmlns:a16="http://schemas.microsoft.com/office/drawing/2014/main" id="{520FEB00-B0A1-DC43-9A72-12656A78180C}"/>
              </a:ext>
            </a:extLst>
          </p:cNvPr>
          <p:cNvSpPr>
            <a:spLocks noGrp="1"/>
          </p:cNvSpPr>
          <p:nvPr>
            <p:ph type="body" sz="quarter" idx="14"/>
          </p:nvPr>
        </p:nvSpPr>
        <p:spPr>
          <a:xfrm>
            <a:off x="914400" y="2739044"/>
            <a:ext cx="8142051" cy="3093720"/>
          </a:xfrm>
        </p:spPr>
        <p:txBody>
          <a:bodyPr/>
          <a:lstStyle/>
          <a:p>
            <a:r>
              <a:rPr lang="en-US" b="0" cap="none" dirty="0"/>
              <a:t>Exploratory data analysis refers to the critical process of performing initial investigations on data to discover patterns, to spot anomalies, to test hypothesis and to check assumptions with the help of summary statistics and graphical representations.</a:t>
            </a:r>
          </a:p>
        </p:txBody>
      </p:sp>
    </p:spTree>
    <p:extLst>
      <p:ext uri="{BB962C8B-B14F-4D97-AF65-F5344CB8AC3E}">
        <p14:creationId xmlns:p14="http://schemas.microsoft.com/office/powerpoint/2010/main" val="343128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816-E4D8-7D48-AA79-8AD375E901F8}"/>
              </a:ext>
            </a:extLst>
          </p:cNvPr>
          <p:cNvSpPr>
            <a:spLocks noGrp="1"/>
          </p:cNvSpPr>
          <p:nvPr>
            <p:ph type="title"/>
          </p:nvPr>
        </p:nvSpPr>
        <p:spPr>
          <a:xfrm>
            <a:off x="914400" y="619080"/>
            <a:ext cx="6288657" cy="1636776"/>
          </a:xfrm>
        </p:spPr>
        <p:txBody>
          <a:bodyPr/>
          <a:lstStyle/>
          <a:p>
            <a:r>
              <a:rPr lang="en-US" dirty="0"/>
              <a:t>Goals of Exploratory Data Analysis (EDA)?</a:t>
            </a:r>
          </a:p>
        </p:txBody>
      </p:sp>
      <p:sp>
        <p:nvSpPr>
          <p:cNvPr id="3" name="Footer Placeholder 2">
            <a:extLst>
              <a:ext uri="{FF2B5EF4-FFF2-40B4-BE49-F238E27FC236}">
                <a16:creationId xmlns:a16="http://schemas.microsoft.com/office/drawing/2014/main" id="{95C7E7F7-123F-A545-AFB9-0D8D26B6335E}"/>
              </a:ext>
            </a:extLst>
          </p:cNvPr>
          <p:cNvSpPr>
            <a:spLocks noGrp="1"/>
          </p:cNvSpPr>
          <p:nvPr>
            <p:ph type="ftr" sz="quarter" idx="3"/>
          </p:nvPr>
        </p:nvSpPr>
        <p:spPr/>
        <p:txBody>
          <a:bodyPr/>
          <a:lstStyle/>
          <a:p>
            <a:r>
              <a:rPr lang="en-US" dirty="0"/>
              <a:t>EDA</a:t>
            </a:r>
          </a:p>
        </p:txBody>
      </p:sp>
      <p:sp>
        <p:nvSpPr>
          <p:cNvPr id="4" name="Text Placeholder 3">
            <a:extLst>
              <a:ext uri="{FF2B5EF4-FFF2-40B4-BE49-F238E27FC236}">
                <a16:creationId xmlns:a16="http://schemas.microsoft.com/office/drawing/2014/main" id="{520FEB00-B0A1-DC43-9A72-12656A78180C}"/>
              </a:ext>
            </a:extLst>
          </p:cNvPr>
          <p:cNvSpPr>
            <a:spLocks noGrp="1"/>
          </p:cNvSpPr>
          <p:nvPr>
            <p:ph type="body" sz="quarter" idx="14"/>
          </p:nvPr>
        </p:nvSpPr>
        <p:spPr>
          <a:xfrm>
            <a:off x="914400" y="2434244"/>
            <a:ext cx="8142051" cy="3093720"/>
          </a:xfrm>
        </p:spPr>
        <p:txBody>
          <a:bodyPr/>
          <a:lstStyle/>
          <a:p>
            <a:pPr marL="285750" indent="-285750">
              <a:buFont typeface="Arial" panose="020B0604020202020204" pitchFamily="34" charset="0"/>
              <a:buChar char="•"/>
            </a:pPr>
            <a:r>
              <a:rPr lang="en-US" b="0" cap="none" dirty="0">
                <a:latin typeface="+mn-lt"/>
              </a:rPr>
              <a:t>Identifying the most important variables/features in your dataset.</a:t>
            </a:r>
          </a:p>
          <a:p>
            <a:pPr marL="285750" indent="-285750">
              <a:buFont typeface="Arial" panose="020B0604020202020204" pitchFamily="34" charset="0"/>
              <a:buChar char="•"/>
            </a:pPr>
            <a:endParaRPr lang="en-US" b="0" cap="none" dirty="0">
              <a:latin typeface="+mn-lt"/>
            </a:endParaRPr>
          </a:p>
          <a:p>
            <a:pPr marL="285750" indent="-285750">
              <a:buFont typeface="Arial" panose="020B0604020202020204" pitchFamily="34" charset="0"/>
              <a:buChar char="•"/>
            </a:pPr>
            <a:r>
              <a:rPr lang="en-US" b="0" cap="none" dirty="0">
                <a:latin typeface="+mn-lt"/>
              </a:rPr>
              <a:t>Testing a hypothesis or checking assumptions related to the dataset.</a:t>
            </a:r>
          </a:p>
          <a:p>
            <a:pPr marL="285750" indent="-285750">
              <a:buFont typeface="Arial" panose="020B0604020202020204" pitchFamily="34" charset="0"/>
              <a:buChar char="•"/>
            </a:pPr>
            <a:endParaRPr lang="en-US" b="0" cap="none" dirty="0">
              <a:latin typeface="+mn-lt"/>
            </a:endParaRPr>
          </a:p>
          <a:p>
            <a:pPr marL="285750" indent="-285750">
              <a:buFont typeface="Arial" panose="020B0604020202020204" pitchFamily="34" charset="0"/>
              <a:buChar char="•"/>
            </a:pPr>
            <a:r>
              <a:rPr lang="en-US" b="0" cap="none" dirty="0">
                <a:latin typeface="+mn-lt"/>
              </a:rPr>
              <a:t>Check the quality of data for further processing and cleaning.</a:t>
            </a:r>
          </a:p>
          <a:p>
            <a:pPr marL="285750" indent="-285750">
              <a:buFont typeface="Arial" panose="020B0604020202020204" pitchFamily="34" charset="0"/>
              <a:buChar char="•"/>
            </a:pPr>
            <a:endParaRPr lang="en-US" b="0" cap="none" dirty="0">
              <a:latin typeface="+mn-lt"/>
            </a:endParaRPr>
          </a:p>
          <a:p>
            <a:pPr marL="285750" indent="-285750">
              <a:buFont typeface="Arial" panose="020B0604020202020204" pitchFamily="34" charset="0"/>
              <a:buChar char="•"/>
            </a:pPr>
            <a:r>
              <a:rPr lang="en-US" b="0" cap="none" dirty="0">
                <a:latin typeface="+mn-lt"/>
              </a:rPr>
              <a:t>Deliver data-driven insights to business stakeholders.</a:t>
            </a:r>
          </a:p>
          <a:p>
            <a:pPr marL="285750" indent="-285750">
              <a:buFont typeface="Arial" panose="020B0604020202020204" pitchFamily="34" charset="0"/>
              <a:buChar char="•"/>
            </a:pPr>
            <a:endParaRPr lang="en-US" b="0" cap="none" dirty="0">
              <a:latin typeface="+mn-lt"/>
            </a:endParaRPr>
          </a:p>
          <a:p>
            <a:pPr marL="285750" indent="-285750">
              <a:buFont typeface="Arial" panose="020B0604020202020204" pitchFamily="34" charset="0"/>
              <a:buChar char="•"/>
            </a:pPr>
            <a:r>
              <a:rPr lang="en-US" b="0" cap="none" dirty="0">
                <a:latin typeface="+mn-lt"/>
              </a:rPr>
              <a:t>Verify expected relationships exists in the data.</a:t>
            </a:r>
          </a:p>
          <a:p>
            <a:pPr marL="285750" indent="-285750">
              <a:buFont typeface="Arial" panose="020B0604020202020204" pitchFamily="34" charset="0"/>
              <a:buChar char="•"/>
            </a:pPr>
            <a:endParaRPr lang="en-US" b="0" cap="none" dirty="0">
              <a:latin typeface="+mn-lt"/>
            </a:endParaRPr>
          </a:p>
          <a:p>
            <a:pPr marL="285750" indent="-285750">
              <a:buFont typeface="Arial" panose="020B0604020202020204" pitchFamily="34" charset="0"/>
              <a:buChar char="•"/>
            </a:pPr>
            <a:r>
              <a:rPr lang="en-US" b="0" cap="none" dirty="0">
                <a:latin typeface="+mn-lt"/>
              </a:rPr>
              <a:t>Find unexpected structure or insights in the data.</a:t>
            </a:r>
          </a:p>
        </p:txBody>
      </p:sp>
    </p:spTree>
    <p:extLst>
      <p:ext uri="{BB962C8B-B14F-4D97-AF65-F5344CB8AC3E}">
        <p14:creationId xmlns:p14="http://schemas.microsoft.com/office/powerpoint/2010/main" val="3792457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816-E4D8-7D48-AA79-8AD375E901F8}"/>
              </a:ext>
            </a:extLst>
          </p:cNvPr>
          <p:cNvSpPr>
            <a:spLocks noGrp="1"/>
          </p:cNvSpPr>
          <p:nvPr>
            <p:ph type="title"/>
          </p:nvPr>
        </p:nvSpPr>
        <p:spPr>
          <a:xfrm>
            <a:off x="256674" y="424436"/>
            <a:ext cx="5646821" cy="1636776"/>
          </a:xfrm>
        </p:spPr>
        <p:txBody>
          <a:bodyPr/>
          <a:lstStyle/>
          <a:p>
            <a:r>
              <a:rPr lang="en-US" dirty="0"/>
              <a:t>When do we perform EDA?</a:t>
            </a:r>
          </a:p>
        </p:txBody>
      </p:sp>
      <p:sp>
        <p:nvSpPr>
          <p:cNvPr id="3" name="Footer Placeholder 2">
            <a:extLst>
              <a:ext uri="{FF2B5EF4-FFF2-40B4-BE49-F238E27FC236}">
                <a16:creationId xmlns:a16="http://schemas.microsoft.com/office/drawing/2014/main" id="{95C7E7F7-123F-A545-AFB9-0D8D26B6335E}"/>
              </a:ext>
            </a:extLst>
          </p:cNvPr>
          <p:cNvSpPr>
            <a:spLocks noGrp="1"/>
          </p:cNvSpPr>
          <p:nvPr>
            <p:ph type="ftr" sz="quarter" idx="3"/>
          </p:nvPr>
        </p:nvSpPr>
        <p:spPr/>
        <p:txBody>
          <a:bodyPr/>
          <a:lstStyle/>
          <a:p>
            <a:r>
              <a:rPr lang="en-US" dirty="0"/>
              <a:t>EDA</a:t>
            </a:r>
          </a:p>
        </p:txBody>
      </p:sp>
      <p:pic>
        <p:nvPicPr>
          <p:cNvPr id="5" name="Picture 4">
            <a:extLst>
              <a:ext uri="{FF2B5EF4-FFF2-40B4-BE49-F238E27FC236}">
                <a16:creationId xmlns:a16="http://schemas.microsoft.com/office/drawing/2014/main" id="{3AB49248-4752-2CF2-08F6-70249D0FC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707" y="260411"/>
            <a:ext cx="5106619" cy="6409118"/>
          </a:xfrm>
          <a:prstGeom prst="rect">
            <a:avLst/>
          </a:prstGeom>
        </p:spPr>
      </p:pic>
    </p:spTree>
    <p:extLst>
      <p:ext uri="{BB962C8B-B14F-4D97-AF65-F5344CB8AC3E}">
        <p14:creationId xmlns:p14="http://schemas.microsoft.com/office/powerpoint/2010/main" val="3625200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816-E4D8-7D48-AA79-8AD375E901F8}"/>
              </a:ext>
            </a:extLst>
          </p:cNvPr>
          <p:cNvSpPr>
            <a:spLocks noGrp="1"/>
          </p:cNvSpPr>
          <p:nvPr>
            <p:ph type="title"/>
          </p:nvPr>
        </p:nvSpPr>
        <p:spPr>
          <a:xfrm>
            <a:off x="914400" y="619080"/>
            <a:ext cx="6288505" cy="888878"/>
          </a:xfrm>
        </p:spPr>
        <p:txBody>
          <a:bodyPr/>
          <a:lstStyle/>
          <a:p>
            <a:r>
              <a:rPr lang="en-US" dirty="0"/>
              <a:t>Data is not objective</a:t>
            </a:r>
          </a:p>
        </p:txBody>
      </p:sp>
      <p:sp>
        <p:nvSpPr>
          <p:cNvPr id="3" name="Footer Placeholder 2">
            <a:extLst>
              <a:ext uri="{FF2B5EF4-FFF2-40B4-BE49-F238E27FC236}">
                <a16:creationId xmlns:a16="http://schemas.microsoft.com/office/drawing/2014/main" id="{95C7E7F7-123F-A545-AFB9-0D8D26B6335E}"/>
              </a:ext>
            </a:extLst>
          </p:cNvPr>
          <p:cNvSpPr>
            <a:spLocks noGrp="1"/>
          </p:cNvSpPr>
          <p:nvPr>
            <p:ph type="ftr" sz="quarter" idx="3"/>
          </p:nvPr>
        </p:nvSpPr>
        <p:spPr/>
        <p:txBody>
          <a:bodyPr/>
          <a:lstStyle/>
          <a:p>
            <a:r>
              <a:rPr lang="en-US" dirty="0"/>
              <a:t>EDA</a:t>
            </a:r>
          </a:p>
        </p:txBody>
      </p:sp>
      <p:sp>
        <p:nvSpPr>
          <p:cNvPr id="4" name="Text Placeholder 3">
            <a:extLst>
              <a:ext uri="{FF2B5EF4-FFF2-40B4-BE49-F238E27FC236}">
                <a16:creationId xmlns:a16="http://schemas.microsoft.com/office/drawing/2014/main" id="{520FEB00-B0A1-DC43-9A72-12656A78180C}"/>
              </a:ext>
            </a:extLst>
          </p:cNvPr>
          <p:cNvSpPr>
            <a:spLocks noGrp="1"/>
          </p:cNvSpPr>
          <p:nvPr>
            <p:ph type="body" sz="quarter" idx="14"/>
          </p:nvPr>
        </p:nvSpPr>
        <p:spPr>
          <a:xfrm>
            <a:off x="914400" y="1796716"/>
            <a:ext cx="8142051" cy="3731248"/>
          </a:xfrm>
        </p:spPr>
        <p:txBody>
          <a:bodyPr/>
          <a:lstStyle/>
          <a:p>
            <a:pPr marL="285750" indent="-285750">
              <a:buFont typeface="Arial" panose="020B0604020202020204" pitchFamily="34" charset="0"/>
              <a:buChar char="•"/>
            </a:pPr>
            <a:r>
              <a:rPr lang="en-US" b="0" cap="none" dirty="0">
                <a:latin typeface="+mn-lt"/>
              </a:rPr>
              <a:t>Measurements and observations are not theory- or assumption-free</a:t>
            </a:r>
          </a:p>
          <a:p>
            <a:pPr marL="285750" indent="-285750">
              <a:buFont typeface="Arial" panose="020B0604020202020204" pitchFamily="34" charset="0"/>
              <a:buChar char="•"/>
            </a:pPr>
            <a:endParaRPr lang="en-US" b="0" cap="none" dirty="0">
              <a:latin typeface="+mn-lt"/>
            </a:endParaRPr>
          </a:p>
          <a:p>
            <a:pPr marL="285750" indent="-285750">
              <a:buFont typeface="Arial" panose="020B0604020202020204" pitchFamily="34" charset="0"/>
              <a:buChar char="•"/>
            </a:pPr>
            <a:r>
              <a:rPr lang="en-US" b="0" cap="none" dirty="0">
                <a:latin typeface="+mn-lt"/>
              </a:rPr>
              <a:t>There’s more than one way to build a (statistical) model of any data set</a:t>
            </a:r>
          </a:p>
          <a:p>
            <a:pPr marL="285750" indent="-285750">
              <a:buFont typeface="Arial" panose="020B0604020202020204" pitchFamily="34" charset="0"/>
              <a:buChar char="•"/>
            </a:pPr>
            <a:endParaRPr lang="en-US" b="0" cap="none" dirty="0">
              <a:latin typeface="+mn-lt"/>
            </a:endParaRPr>
          </a:p>
          <a:p>
            <a:pPr marL="285750" indent="-285750">
              <a:buFont typeface="Arial" panose="020B0604020202020204" pitchFamily="34" charset="0"/>
              <a:buChar char="•"/>
            </a:pPr>
            <a:r>
              <a:rPr lang="en-US" b="0" cap="none" dirty="0">
                <a:latin typeface="+mn-lt"/>
              </a:rPr>
              <a:t>While the data may support a theory, they likely support many other theories</a:t>
            </a:r>
          </a:p>
          <a:p>
            <a:pPr marL="285750" indent="-285750">
              <a:buFont typeface="Arial" panose="020B0604020202020204" pitchFamily="34" charset="0"/>
              <a:buChar char="•"/>
            </a:pPr>
            <a:endParaRPr lang="en-US" b="0" cap="none" dirty="0">
              <a:latin typeface="+mn-lt"/>
            </a:endParaRPr>
          </a:p>
          <a:p>
            <a:pPr marL="285750" indent="-285750">
              <a:buFont typeface="Arial" panose="020B0604020202020204" pitchFamily="34" charset="0"/>
              <a:buChar char="•"/>
            </a:pPr>
            <a:r>
              <a:rPr lang="en-US" b="0" cap="none" dirty="0">
                <a:latin typeface="+mn-lt"/>
              </a:rPr>
              <a:t>While a data set may support a theory, it could also contain relation that are contradicting the theory</a:t>
            </a:r>
          </a:p>
          <a:p>
            <a:pPr marL="285750" indent="-285750">
              <a:buFont typeface="Arial" panose="020B0604020202020204" pitchFamily="34" charset="0"/>
              <a:buChar char="•"/>
            </a:pPr>
            <a:endParaRPr lang="en-US" b="0" cap="none" dirty="0">
              <a:latin typeface="+mn-lt"/>
            </a:endParaRPr>
          </a:p>
          <a:p>
            <a:pPr marL="285750" indent="-285750">
              <a:buFont typeface="Arial" panose="020B0604020202020204" pitchFamily="34" charset="0"/>
              <a:buChar char="•"/>
            </a:pPr>
            <a:r>
              <a:rPr lang="en-US" b="0" cap="none" dirty="0">
                <a:latin typeface="+mn-lt"/>
              </a:rPr>
              <a:t>Even if your data is carefully selected and measured, and you think you know it well, it is important to look for the unexpected!</a:t>
            </a:r>
          </a:p>
        </p:txBody>
      </p:sp>
    </p:spTree>
    <p:extLst>
      <p:ext uri="{BB962C8B-B14F-4D97-AF65-F5344CB8AC3E}">
        <p14:creationId xmlns:p14="http://schemas.microsoft.com/office/powerpoint/2010/main" val="2710632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816-E4D8-7D48-AA79-8AD375E901F8}"/>
              </a:ext>
            </a:extLst>
          </p:cNvPr>
          <p:cNvSpPr>
            <a:spLocks noGrp="1"/>
          </p:cNvSpPr>
          <p:nvPr>
            <p:ph type="title"/>
          </p:nvPr>
        </p:nvSpPr>
        <p:spPr>
          <a:xfrm>
            <a:off x="914400" y="619080"/>
            <a:ext cx="6288657" cy="710956"/>
          </a:xfrm>
        </p:spPr>
        <p:txBody>
          <a:bodyPr/>
          <a:lstStyle/>
          <a:p>
            <a:r>
              <a:rPr lang="en-US" dirty="0"/>
              <a:t>Visualization is vital</a:t>
            </a:r>
          </a:p>
        </p:txBody>
      </p:sp>
      <p:sp>
        <p:nvSpPr>
          <p:cNvPr id="3" name="Footer Placeholder 2">
            <a:extLst>
              <a:ext uri="{FF2B5EF4-FFF2-40B4-BE49-F238E27FC236}">
                <a16:creationId xmlns:a16="http://schemas.microsoft.com/office/drawing/2014/main" id="{95C7E7F7-123F-A545-AFB9-0D8D26B6335E}"/>
              </a:ext>
            </a:extLst>
          </p:cNvPr>
          <p:cNvSpPr>
            <a:spLocks noGrp="1"/>
          </p:cNvSpPr>
          <p:nvPr>
            <p:ph type="ftr" sz="quarter" idx="3"/>
          </p:nvPr>
        </p:nvSpPr>
        <p:spPr/>
        <p:txBody>
          <a:bodyPr/>
          <a:lstStyle/>
          <a:p>
            <a:r>
              <a:rPr lang="en-US" dirty="0"/>
              <a:t>EDA</a:t>
            </a:r>
          </a:p>
        </p:txBody>
      </p:sp>
      <p:pic>
        <p:nvPicPr>
          <p:cNvPr id="8" name="Picture 7">
            <a:extLst>
              <a:ext uri="{FF2B5EF4-FFF2-40B4-BE49-F238E27FC236}">
                <a16:creationId xmlns:a16="http://schemas.microsoft.com/office/drawing/2014/main" id="{DBFD377D-9BC1-491A-0CCC-9C17EC885B10}"/>
              </a:ext>
            </a:extLst>
          </p:cNvPr>
          <p:cNvPicPr>
            <a:picLocks noChangeAspect="1"/>
          </p:cNvPicPr>
          <p:nvPr/>
        </p:nvPicPr>
        <p:blipFill>
          <a:blip r:embed="rId3"/>
          <a:stretch>
            <a:fillRect/>
          </a:stretch>
        </p:blipFill>
        <p:spPr>
          <a:xfrm>
            <a:off x="88232" y="2471236"/>
            <a:ext cx="6734175" cy="3495675"/>
          </a:xfrm>
          <a:prstGeom prst="rect">
            <a:avLst/>
          </a:prstGeom>
        </p:spPr>
      </p:pic>
      <p:pic>
        <p:nvPicPr>
          <p:cNvPr id="10" name="Picture 9">
            <a:hlinkClick r:id="rId4"/>
            <a:extLst>
              <a:ext uri="{FF2B5EF4-FFF2-40B4-BE49-F238E27FC236}">
                <a16:creationId xmlns:a16="http://schemas.microsoft.com/office/drawing/2014/main" id="{42D74CE1-B85E-A43B-522F-CE09FB0F07EB}"/>
              </a:ext>
            </a:extLst>
          </p:cNvPr>
          <p:cNvPicPr>
            <a:picLocks noChangeAspect="1"/>
          </p:cNvPicPr>
          <p:nvPr/>
        </p:nvPicPr>
        <p:blipFill>
          <a:blip r:embed="rId5"/>
          <a:stretch>
            <a:fillRect/>
          </a:stretch>
        </p:blipFill>
        <p:spPr>
          <a:xfrm>
            <a:off x="6893593" y="1652086"/>
            <a:ext cx="5210175" cy="4314825"/>
          </a:xfrm>
          <a:prstGeom prst="rect">
            <a:avLst/>
          </a:prstGeom>
        </p:spPr>
      </p:pic>
      <p:sp>
        <p:nvSpPr>
          <p:cNvPr id="12" name="TextBox 11">
            <a:extLst>
              <a:ext uri="{FF2B5EF4-FFF2-40B4-BE49-F238E27FC236}">
                <a16:creationId xmlns:a16="http://schemas.microsoft.com/office/drawing/2014/main" id="{C8D0A4F3-9EA7-94EE-A96F-24FD783342AB}"/>
              </a:ext>
            </a:extLst>
          </p:cNvPr>
          <p:cNvSpPr txBox="1"/>
          <p:nvPr/>
        </p:nvSpPr>
        <p:spPr>
          <a:xfrm>
            <a:off x="914400" y="1652086"/>
            <a:ext cx="6094378" cy="369332"/>
          </a:xfrm>
          <a:prstGeom prst="rect">
            <a:avLst/>
          </a:prstGeom>
          <a:noFill/>
        </p:spPr>
        <p:txBody>
          <a:bodyPr wrap="squar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Anscombe’s Quartet</a:t>
            </a:r>
            <a:endParaRPr lang="en-US" dirty="0">
              <a:solidFill>
                <a:schemeClr val="bg1"/>
              </a:solidFill>
            </a:endParaRPr>
          </a:p>
        </p:txBody>
      </p:sp>
    </p:spTree>
    <p:extLst>
      <p:ext uri="{BB962C8B-B14F-4D97-AF65-F5344CB8AC3E}">
        <p14:creationId xmlns:p14="http://schemas.microsoft.com/office/powerpoint/2010/main" val="148549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816-E4D8-7D48-AA79-8AD375E901F8}"/>
              </a:ext>
            </a:extLst>
          </p:cNvPr>
          <p:cNvSpPr>
            <a:spLocks noGrp="1"/>
          </p:cNvSpPr>
          <p:nvPr>
            <p:ph type="title"/>
          </p:nvPr>
        </p:nvSpPr>
        <p:spPr>
          <a:xfrm>
            <a:off x="914400" y="619080"/>
            <a:ext cx="8454189" cy="904920"/>
          </a:xfrm>
        </p:spPr>
        <p:txBody>
          <a:bodyPr/>
          <a:lstStyle/>
          <a:p>
            <a:r>
              <a:rPr lang="en-US" dirty="0"/>
              <a:t>Stay open to multiple interpretations</a:t>
            </a:r>
          </a:p>
        </p:txBody>
      </p:sp>
      <p:sp>
        <p:nvSpPr>
          <p:cNvPr id="3" name="Footer Placeholder 2">
            <a:extLst>
              <a:ext uri="{FF2B5EF4-FFF2-40B4-BE49-F238E27FC236}">
                <a16:creationId xmlns:a16="http://schemas.microsoft.com/office/drawing/2014/main" id="{95C7E7F7-123F-A545-AFB9-0D8D26B6335E}"/>
              </a:ext>
            </a:extLst>
          </p:cNvPr>
          <p:cNvSpPr>
            <a:spLocks noGrp="1"/>
          </p:cNvSpPr>
          <p:nvPr>
            <p:ph type="ftr" sz="quarter" idx="3"/>
          </p:nvPr>
        </p:nvSpPr>
        <p:spPr/>
        <p:txBody>
          <a:bodyPr/>
          <a:lstStyle/>
          <a:p>
            <a:r>
              <a:rPr lang="en-US" dirty="0"/>
              <a:t>EDA</a:t>
            </a:r>
          </a:p>
        </p:txBody>
      </p:sp>
      <p:sp>
        <p:nvSpPr>
          <p:cNvPr id="11" name="TextBox 10">
            <a:extLst>
              <a:ext uri="{FF2B5EF4-FFF2-40B4-BE49-F238E27FC236}">
                <a16:creationId xmlns:a16="http://schemas.microsoft.com/office/drawing/2014/main" id="{B22324C7-4BAA-1ECB-7E9D-711833567D9F}"/>
              </a:ext>
            </a:extLst>
          </p:cNvPr>
          <p:cNvSpPr txBox="1"/>
          <p:nvPr/>
        </p:nvSpPr>
        <p:spPr>
          <a:xfrm>
            <a:off x="914399" y="1973178"/>
            <a:ext cx="9673389" cy="3046988"/>
          </a:xfrm>
          <a:prstGeom prst="rect">
            <a:avLst/>
          </a:prstGeom>
          <a:noFill/>
        </p:spPr>
        <p:txBody>
          <a:bodyPr wrap="square">
            <a:spAutoFit/>
          </a:bodyPr>
          <a:lstStyle/>
          <a:p>
            <a:r>
              <a:rPr lang="en-US" sz="2400" dirty="0">
                <a:solidFill>
                  <a:schemeClr val="bg1"/>
                </a:solidFill>
              </a:rPr>
              <a:t>The confirmatory, or hypothesis-testing mode, to data science can</a:t>
            </a:r>
          </a:p>
          <a:p>
            <a:r>
              <a:rPr lang="en-US" sz="2400" dirty="0">
                <a:solidFill>
                  <a:schemeClr val="bg1"/>
                </a:solidFill>
              </a:rPr>
              <a:t>keep one from seeing what other patterns might exist in data.</a:t>
            </a:r>
          </a:p>
          <a:p>
            <a:endParaRPr lang="en-US" sz="2400" dirty="0">
              <a:solidFill>
                <a:schemeClr val="bg1"/>
              </a:solidFill>
            </a:endParaRPr>
          </a:p>
          <a:p>
            <a:r>
              <a:rPr lang="en-US" sz="2400" dirty="0">
                <a:solidFill>
                  <a:schemeClr val="bg1"/>
                </a:solidFill>
              </a:rPr>
              <a:t>In addition to asking:</a:t>
            </a:r>
          </a:p>
          <a:p>
            <a:r>
              <a:rPr lang="en-US" sz="2400" dirty="0">
                <a:solidFill>
                  <a:schemeClr val="bg1"/>
                </a:solidFill>
              </a:rPr>
              <a:t>	Do these data confirm or disconfirm my hypothesis about x?</a:t>
            </a:r>
          </a:p>
          <a:p>
            <a:endParaRPr lang="en-US" sz="2400" dirty="0">
              <a:solidFill>
                <a:schemeClr val="bg1"/>
              </a:solidFill>
            </a:endParaRPr>
          </a:p>
          <a:p>
            <a:r>
              <a:rPr lang="en-US" sz="2400" dirty="0">
                <a:solidFill>
                  <a:schemeClr val="bg1"/>
                </a:solidFill>
              </a:rPr>
              <a:t>Ask:</a:t>
            </a:r>
          </a:p>
          <a:p>
            <a:r>
              <a:rPr lang="en-US" sz="2400" dirty="0">
                <a:solidFill>
                  <a:schemeClr val="bg1"/>
                </a:solidFill>
              </a:rPr>
              <a:t>	What can these data tell me about x? </a:t>
            </a:r>
          </a:p>
        </p:txBody>
      </p:sp>
    </p:spTree>
    <p:extLst>
      <p:ext uri="{BB962C8B-B14F-4D97-AF65-F5344CB8AC3E}">
        <p14:creationId xmlns:p14="http://schemas.microsoft.com/office/powerpoint/2010/main" val="1141930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E816-E4D8-7D48-AA79-8AD375E901F8}"/>
              </a:ext>
            </a:extLst>
          </p:cNvPr>
          <p:cNvSpPr>
            <a:spLocks noGrp="1"/>
          </p:cNvSpPr>
          <p:nvPr>
            <p:ph type="title"/>
          </p:nvPr>
        </p:nvSpPr>
        <p:spPr>
          <a:xfrm>
            <a:off x="914400" y="399303"/>
            <a:ext cx="6208295" cy="792625"/>
          </a:xfrm>
        </p:spPr>
        <p:txBody>
          <a:bodyPr/>
          <a:lstStyle/>
          <a:p>
            <a:r>
              <a:rPr lang="en-US" dirty="0"/>
              <a:t>Common Things to Check</a:t>
            </a:r>
          </a:p>
        </p:txBody>
      </p:sp>
      <p:sp>
        <p:nvSpPr>
          <p:cNvPr id="3" name="Footer Placeholder 2">
            <a:extLst>
              <a:ext uri="{FF2B5EF4-FFF2-40B4-BE49-F238E27FC236}">
                <a16:creationId xmlns:a16="http://schemas.microsoft.com/office/drawing/2014/main" id="{95C7E7F7-123F-A545-AFB9-0D8D26B6335E}"/>
              </a:ext>
            </a:extLst>
          </p:cNvPr>
          <p:cNvSpPr>
            <a:spLocks noGrp="1"/>
          </p:cNvSpPr>
          <p:nvPr>
            <p:ph type="ftr" sz="quarter" idx="3"/>
          </p:nvPr>
        </p:nvSpPr>
        <p:spPr/>
        <p:txBody>
          <a:bodyPr/>
          <a:lstStyle/>
          <a:p>
            <a:r>
              <a:rPr lang="en-US" dirty="0"/>
              <a:t>EDA</a:t>
            </a:r>
          </a:p>
        </p:txBody>
      </p:sp>
      <p:sp>
        <p:nvSpPr>
          <p:cNvPr id="4" name="Text Placeholder 3">
            <a:extLst>
              <a:ext uri="{FF2B5EF4-FFF2-40B4-BE49-F238E27FC236}">
                <a16:creationId xmlns:a16="http://schemas.microsoft.com/office/drawing/2014/main" id="{520FEB00-B0A1-DC43-9A72-12656A78180C}"/>
              </a:ext>
            </a:extLst>
          </p:cNvPr>
          <p:cNvSpPr>
            <a:spLocks noGrp="1"/>
          </p:cNvSpPr>
          <p:nvPr>
            <p:ph type="body" sz="quarter" idx="14"/>
          </p:nvPr>
        </p:nvSpPr>
        <p:spPr>
          <a:xfrm>
            <a:off x="914399" y="1338859"/>
            <a:ext cx="11123579" cy="2090141"/>
          </a:xfrm>
        </p:spPr>
        <p:txBody>
          <a:bodyPr numCol="1"/>
          <a:lstStyle/>
          <a:p>
            <a:pPr marL="285750" indent="-285750">
              <a:buFont typeface="Arial" panose="020B0604020202020204" pitchFamily="34" charset="0"/>
              <a:buChar char="•"/>
            </a:pPr>
            <a:r>
              <a:rPr lang="en-US" b="0" cap="none" dirty="0"/>
              <a:t>Column types		</a:t>
            </a:r>
          </a:p>
          <a:p>
            <a:pPr marL="285750" indent="-285750">
              <a:buFont typeface="Arial" panose="020B0604020202020204" pitchFamily="34" charset="0"/>
              <a:buChar char="•"/>
            </a:pPr>
            <a:r>
              <a:rPr lang="en-US" b="0" cap="none" dirty="0"/>
              <a:t>Common values</a:t>
            </a:r>
            <a:r>
              <a:rPr lang="en-US" b="0" cap="none" dirty="0">
                <a:sym typeface="Wingdings" panose="05000000000000000000" pitchFamily="2" charset="2"/>
              </a:rPr>
              <a:t>	</a:t>
            </a:r>
            <a:endParaRPr lang="en-US" b="0" cap="none" dirty="0"/>
          </a:p>
          <a:p>
            <a:pPr marL="285750" indent="-285750">
              <a:buFont typeface="Arial" panose="020B0604020202020204" pitchFamily="34" charset="0"/>
              <a:buChar char="•"/>
            </a:pPr>
            <a:r>
              <a:rPr lang="en-US" b="0" cap="none" dirty="0"/>
              <a:t>Anomalies/outliers</a:t>
            </a:r>
          </a:p>
          <a:p>
            <a:pPr marL="285750" indent="-285750">
              <a:buFont typeface="Arial" panose="020B0604020202020204" pitchFamily="34" charset="0"/>
              <a:buChar char="•"/>
            </a:pPr>
            <a:r>
              <a:rPr lang="en-US" b="0" cap="none" dirty="0"/>
              <a:t>Missing values	</a:t>
            </a:r>
          </a:p>
          <a:p>
            <a:pPr marL="285750" indent="-285750">
              <a:buFont typeface="Arial" panose="020B0604020202020204" pitchFamily="34" charset="0"/>
              <a:buChar char="•"/>
            </a:pPr>
            <a:r>
              <a:rPr lang="en-US" b="0" cap="none" dirty="0"/>
              <a:t>Summary statistics (mean,median,count)</a:t>
            </a:r>
            <a:endParaRPr lang="en-US" b="0" cap="none" dirty="0">
              <a:sym typeface="Wingdings" panose="05000000000000000000" pitchFamily="2" charset="2"/>
            </a:endParaRPr>
          </a:p>
          <a:p>
            <a:pPr marL="285750" indent="-285750">
              <a:buFont typeface="Arial" panose="020B0604020202020204" pitchFamily="34" charset="0"/>
              <a:buChar char="•"/>
            </a:pPr>
            <a:r>
              <a:rPr lang="en-US" b="0" cap="none" dirty="0"/>
              <a:t>Duplicates</a:t>
            </a:r>
          </a:p>
          <a:p>
            <a:pPr marL="285750" indent="-285750">
              <a:buFont typeface="Arial" panose="020B0604020202020204" pitchFamily="34" charset="0"/>
              <a:buChar char="•"/>
            </a:pPr>
            <a:r>
              <a:rPr lang="en-US" b="0" cap="none" dirty="0"/>
              <a:t>Correlations</a:t>
            </a:r>
          </a:p>
        </p:txBody>
      </p:sp>
      <p:sp>
        <p:nvSpPr>
          <p:cNvPr id="12" name="Title 1">
            <a:extLst>
              <a:ext uri="{FF2B5EF4-FFF2-40B4-BE49-F238E27FC236}">
                <a16:creationId xmlns:a16="http://schemas.microsoft.com/office/drawing/2014/main" id="{4B0AE338-5B14-FE05-041C-014560F2E5BE}"/>
              </a:ext>
            </a:extLst>
          </p:cNvPr>
          <p:cNvSpPr txBox="1">
            <a:spLocks/>
          </p:cNvSpPr>
          <p:nvPr/>
        </p:nvSpPr>
        <p:spPr>
          <a:xfrm>
            <a:off x="914399" y="3167903"/>
            <a:ext cx="6208295" cy="792625"/>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0" i="0" kern="1200">
                <a:solidFill>
                  <a:schemeClr val="bg1"/>
                </a:solidFill>
                <a:latin typeface="Avenir Next LT Pro Light" panose="020B0304020202020204" pitchFamily="34" charset="77"/>
                <a:ea typeface="+mj-ea"/>
                <a:cs typeface="+mj-cs"/>
              </a:defRPr>
            </a:lvl1pPr>
          </a:lstStyle>
          <a:p>
            <a:r>
              <a:rPr lang="en-US" dirty="0"/>
              <a:t>Useful Functions</a:t>
            </a:r>
          </a:p>
        </p:txBody>
      </p:sp>
      <p:sp>
        <p:nvSpPr>
          <p:cNvPr id="13" name="Text Placeholder 3">
            <a:extLst>
              <a:ext uri="{FF2B5EF4-FFF2-40B4-BE49-F238E27FC236}">
                <a16:creationId xmlns:a16="http://schemas.microsoft.com/office/drawing/2014/main" id="{78CF351B-4C10-FA6A-0D9C-269DBE11A0C1}"/>
              </a:ext>
            </a:extLst>
          </p:cNvPr>
          <p:cNvSpPr txBox="1">
            <a:spLocks/>
          </p:cNvSpPr>
          <p:nvPr/>
        </p:nvSpPr>
        <p:spPr>
          <a:xfrm>
            <a:off x="914399" y="4107459"/>
            <a:ext cx="11123579" cy="2090141"/>
          </a:xfrm>
          <a:prstGeom prst="rect">
            <a:avLst/>
          </a:prstGeom>
        </p:spPr>
        <p:txBody>
          <a:bodyPr vert="horz" lIns="0" tIns="0" rIns="0" bIns="0" numCol="1" rtlCol="0">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800" b="1" i="0" kern="1200" cap="all" baseline="0">
                <a:solidFill>
                  <a:schemeClr val="bg1"/>
                </a:solidFill>
                <a:latin typeface="Avenir Next LT Pro" panose="020B0504020202020204" pitchFamily="34" charset="77"/>
                <a:ea typeface="+mn-ea"/>
                <a:cs typeface="+mn-cs"/>
              </a:defRPr>
            </a:lvl1pPr>
            <a:lvl2pPr marL="0" indent="0" algn="l" defTabSz="914400" rtl="0" eaLnBrk="1" latinLnBrk="0" hangingPunct="1">
              <a:lnSpc>
                <a:spcPct val="100000"/>
              </a:lnSpc>
              <a:spcBef>
                <a:spcPts val="0"/>
              </a:spcBef>
              <a:spcAft>
                <a:spcPts val="600"/>
              </a:spcAft>
              <a:buFont typeface="Wingdings" pitchFamily="2" charset="2"/>
              <a:buNone/>
              <a:defRPr sz="1800" b="0" i="0" kern="1200">
                <a:solidFill>
                  <a:schemeClr val="bg1"/>
                </a:solidFill>
                <a:latin typeface="Avenir Next LT Pro" panose="020B0504020202020204" pitchFamily="34" charset="77"/>
                <a:ea typeface="+mn-ea"/>
                <a:cs typeface="+mn-cs"/>
              </a:defRPr>
            </a:lvl2pPr>
            <a:lvl3pPr marL="2286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bg1"/>
                </a:solidFill>
                <a:latin typeface="Avenir Next LT Pro" panose="020B0504020202020204" pitchFamily="34" charset="77"/>
                <a:ea typeface="+mn-ea"/>
                <a:cs typeface="+mn-cs"/>
              </a:defRPr>
            </a:lvl3pPr>
            <a:lvl4pPr marL="457200" indent="-228600" algn="l" defTabSz="914400" rtl="0" eaLnBrk="1" latinLnBrk="0" hangingPunct="1">
              <a:lnSpc>
                <a:spcPct val="100000"/>
              </a:lnSpc>
              <a:spcBef>
                <a:spcPts val="0"/>
              </a:spcBef>
              <a:spcAft>
                <a:spcPts val="600"/>
              </a:spcAft>
              <a:buClr>
                <a:schemeClr val="accent5"/>
              </a:buClr>
              <a:buFont typeface="Wingdings" pitchFamily="2" charset="2"/>
              <a:buChar char="§"/>
              <a:defRPr sz="1800" b="0" i="0" kern="1200">
                <a:solidFill>
                  <a:schemeClr val="bg1"/>
                </a:solidFill>
                <a:latin typeface="Avenir Next LT Pro" panose="020B0504020202020204" pitchFamily="34" charset="77"/>
                <a:ea typeface="+mn-ea"/>
                <a:cs typeface="+mn-cs"/>
              </a:defRPr>
            </a:lvl4pPr>
            <a:lvl5pPr marL="0" indent="0" algn="l" defTabSz="914400" rtl="0" eaLnBrk="1" latinLnBrk="0" hangingPunct="1">
              <a:lnSpc>
                <a:spcPct val="100000"/>
              </a:lnSpc>
              <a:spcBef>
                <a:spcPts val="0"/>
              </a:spcBef>
              <a:spcAft>
                <a:spcPts val="0"/>
              </a:spcAft>
              <a:buClr>
                <a:schemeClr val="accent5"/>
              </a:buClr>
              <a:buFont typeface="Wingdings" pitchFamily="2" charset="2"/>
              <a:buNone/>
              <a:defRPr sz="1200" b="1" i="0" kern="1200">
                <a:solidFill>
                  <a:schemeClr val="bg1"/>
                </a:solidFill>
                <a:latin typeface="Avenir Next LT Pro" panose="020B0504020202020204" pitchFamily="34" charset="77"/>
                <a:ea typeface="+mn-ea"/>
                <a:cs typeface="+mn-cs"/>
              </a:defRPr>
            </a:lvl5pPr>
            <a:lvl6pPr marL="0" indent="0" algn="l" defTabSz="914400" rtl="0" eaLnBrk="1" latinLnBrk="0" hangingPunct="1">
              <a:lnSpc>
                <a:spcPct val="100000"/>
              </a:lnSpc>
              <a:spcBef>
                <a:spcPts val="0"/>
              </a:spcBef>
              <a:spcAft>
                <a:spcPts val="600"/>
              </a:spcAft>
              <a:buClr>
                <a:schemeClr val="accent5"/>
              </a:buClr>
              <a:buFont typeface="Wingdings" pitchFamily="2" charset="2"/>
              <a:buNone/>
              <a:defRPr sz="1200" kern="1200">
                <a:solidFill>
                  <a:schemeClr val="bg1"/>
                </a:solidFill>
                <a:latin typeface="+mn-lt"/>
                <a:ea typeface="+mn-ea"/>
                <a:cs typeface="+mn-cs"/>
              </a:defRPr>
            </a:lvl6pPr>
            <a:lvl7pPr marL="118872" indent="-118872" algn="l" defTabSz="914400" rtl="0" eaLnBrk="1" latinLnBrk="0" hangingPunct="1">
              <a:lnSpc>
                <a:spcPct val="100000"/>
              </a:lnSpc>
              <a:spcBef>
                <a:spcPts val="0"/>
              </a:spcBef>
              <a:spcAft>
                <a:spcPts val="600"/>
              </a:spcAft>
              <a:buClr>
                <a:schemeClr val="accent5"/>
              </a:buClr>
              <a:buFont typeface="Wingdings" pitchFamily="2" charset="2"/>
              <a:buChar char="§"/>
              <a:defRPr sz="1200" kern="1200">
                <a:solidFill>
                  <a:schemeClr val="bg1"/>
                </a:solidFill>
                <a:latin typeface="+mn-lt"/>
                <a:ea typeface="+mn-ea"/>
                <a:cs typeface="+mn-cs"/>
              </a:defRPr>
            </a:lvl7pPr>
            <a:lvl8pPr marL="228600" indent="-118872" algn="l" defTabSz="914400" rtl="0" eaLnBrk="1" latinLnBrk="0" hangingPunct="1">
              <a:lnSpc>
                <a:spcPct val="100000"/>
              </a:lnSpc>
              <a:spcBef>
                <a:spcPts val="0"/>
              </a:spcBef>
              <a:spcAft>
                <a:spcPts val="600"/>
              </a:spcAft>
              <a:buClr>
                <a:schemeClr val="accent5"/>
              </a:buClr>
              <a:buFont typeface="Wingdings" pitchFamily="2" charset="2"/>
              <a:buChar char="§"/>
              <a:defRPr sz="1200" kern="1200">
                <a:solidFill>
                  <a:schemeClr val="bg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0" cap="none" dirty="0">
                <a:sym typeface="Wingdings" panose="05000000000000000000" pitchFamily="2" charset="2"/>
              </a:rPr>
              <a:t>df.head()</a:t>
            </a:r>
          </a:p>
          <a:p>
            <a:pPr marL="285750" indent="-285750">
              <a:buFont typeface="Arial" panose="020B0604020202020204" pitchFamily="34" charset="0"/>
              <a:buChar char="•"/>
            </a:pPr>
            <a:r>
              <a:rPr lang="en-US" b="0" cap="none" dirty="0">
                <a:sym typeface="Wingdings" panose="05000000000000000000" pitchFamily="2" charset="2"/>
              </a:rPr>
              <a:t>df.info()</a:t>
            </a:r>
            <a:endParaRPr lang="en-US" b="0" cap="none" dirty="0"/>
          </a:p>
          <a:p>
            <a:pPr marL="285750" indent="-285750">
              <a:buFont typeface="Arial" panose="020B0604020202020204" pitchFamily="34" charset="0"/>
              <a:buChar char="•"/>
            </a:pPr>
            <a:r>
              <a:rPr lang="en-US" b="0" cap="none" dirty="0">
                <a:sym typeface="Wingdings" panose="05000000000000000000" pitchFamily="2" charset="2"/>
              </a:rPr>
              <a:t>df.describe() </a:t>
            </a:r>
          </a:p>
          <a:p>
            <a:pPr marL="285750" indent="-285750">
              <a:buFont typeface="Arial" panose="020B0604020202020204" pitchFamily="34" charset="0"/>
              <a:buChar char="•"/>
            </a:pPr>
            <a:r>
              <a:rPr lang="en-US" b="0" cap="none" dirty="0">
                <a:sym typeface="Wingdings" panose="05000000000000000000" pitchFamily="2" charset="2"/>
              </a:rPr>
              <a:t>df.duplicated([‘column_name’])</a:t>
            </a:r>
          </a:p>
          <a:p>
            <a:pPr marL="285750" indent="-285750">
              <a:buFont typeface="Arial" panose="020B0604020202020204" pitchFamily="34" charset="0"/>
              <a:buChar char="•"/>
            </a:pPr>
            <a:r>
              <a:rPr lang="en-US" b="0" cap="none" dirty="0">
                <a:sym typeface="Wingdings" panose="05000000000000000000" pitchFamily="2" charset="2"/>
              </a:rPr>
              <a:t>df.isnull().sum()</a:t>
            </a:r>
          </a:p>
          <a:p>
            <a:pPr marL="285750" indent="-285750">
              <a:buFont typeface="Arial" panose="020B0604020202020204" pitchFamily="34" charset="0"/>
              <a:buChar char="•"/>
            </a:pPr>
            <a:r>
              <a:rPr lang="en-US" b="0" cap="none" dirty="0">
                <a:sym typeface="Wingdings" panose="05000000000000000000" pitchFamily="2" charset="2"/>
              </a:rPr>
              <a:t>df.iloc[df[‘column_name'].idxmin()] / df.iloc[df[‘column_name'].</a:t>
            </a:r>
            <a:r>
              <a:rPr lang="en-US" b="0" cap="none" dirty="0" err="1">
                <a:sym typeface="Wingdings" panose="05000000000000000000" pitchFamily="2" charset="2"/>
              </a:rPr>
              <a:t>idxmax</a:t>
            </a:r>
            <a:r>
              <a:rPr lang="en-US" b="0" cap="none" dirty="0">
                <a:sym typeface="Wingdings" panose="05000000000000000000" pitchFamily="2" charset="2"/>
              </a:rPr>
              <a:t>()]</a:t>
            </a:r>
          </a:p>
          <a:p>
            <a:pPr marL="285750" indent="-285750">
              <a:buFont typeface="Arial" panose="020B0604020202020204" pitchFamily="34" charset="0"/>
              <a:buChar char="•"/>
            </a:pPr>
            <a:r>
              <a:rPr lang="en-US" b="0" cap="none" dirty="0" err="1">
                <a:sym typeface="Wingdings" panose="05000000000000000000" pitchFamily="2" charset="2"/>
              </a:rPr>
              <a:t>df.corr</a:t>
            </a:r>
            <a:r>
              <a:rPr lang="en-US" b="0" cap="none" dirty="0">
                <a:sym typeface="Wingdings" panose="05000000000000000000" pitchFamily="2" charset="2"/>
              </a:rPr>
              <a:t>()</a:t>
            </a:r>
          </a:p>
          <a:p>
            <a:pPr marL="285750" indent="-285750">
              <a:buFont typeface="Arial" panose="020B0604020202020204" pitchFamily="34" charset="0"/>
              <a:buChar char="•"/>
            </a:pPr>
            <a:r>
              <a:rPr lang="en-US" b="0" cap="none" dirty="0">
                <a:sym typeface="Wingdings" panose="05000000000000000000" pitchFamily="2" charset="2"/>
              </a:rPr>
              <a:t>df.profile_report()</a:t>
            </a:r>
            <a:endParaRPr lang="en-US" b="0" cap="none" dirty="0"/>
          </a:p>
        </p:txBody>
      </p:sp>
    </p:spTree>
    <p:extLst>
      <p:ext uri="{BB962C8B-B14F-4D97-AF65-F5344CB8AC3E}">
        <p14:creationId xmlns:p14="http://schemas.microsoft.com/office/powerpoint/2010/main" val="27375829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ody Slides – Text on left">
  <a:themeElements>
    <a:clrScheme name="Launch Brand">
      <a:dk1>
        <a:srgbClr val="191D1F"/>
      </a:dk1>
      <a:lt1>
        <a:srgbClr val="FFFFFF"/>
      </a:lt1>
      <a:dk2>
        <a:srgbClr val="53284F"/>
      </a:dk2>
      <a:lt2>
        <a:srgbClr val="004165"/>
      </a:lt2>
      <a:accent1>
        <a:srgbClr val="7F369B"/>
      </a:accent1>
      <a:accent2>
        <a:srgbClr val="FB4F14"/>
      </a:accent2>
      <a:accent3>
        <a:srgbClr val="DFE82F"/>
      </a:accent3>
      <a:accent4>
        <a:srgbClr val="B3B6B8"/>
      </a:accent4>
      <a:accent5>
        <a:srgbClr val="DE1A83"/>
      </a:accent5>
      <a:accent6>
        <a:srgbClr val="000000"/>
      </a:accent6>
      <a:hlink>
        <a:srgbClr val="7F369B"/>
      </a:hlink>
      <a:folHlink>
        <a:srgbClr val="53284F"/>
      </a:folHlink>
    </a:clrScheme>
    <a:fontScheme name="Launch Fon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lIns="0" tIns="0" rIns="0" bIns="0">
        <a:noAutofit/>
      </a:bodyPr>
      <a:lstStyle>
        <a:defPPr algn="l">
          <a:defRPr dirty="0"/>
        </a:defPPr>
      </a:lstStyle>
    </a:spDef>
    <a:txDef>
      <a:spPr>
        <a:noFill/>
      </a:spPr>
      <a:bodyPr wrap="square" lIns="0" tIns="0" rIns="0" bIns="0" rtlCol="0">
        <a:noAutofit/>
      </a:bodyPr>
      <a:lstStyle>
        <a:defPPr algn="l">
          <a:defRPr dirty="0"/>
        </a:defPPr>
      </a:lstStyle>
    </a:txDef>
  </a:objectDefaults>
  <a:extraClrSchemeLst/>
  <a:extLst>
    <a:ext uri="{05A4C25C-085E-4340-85A3-A5531E510DB2}">
      <thm15:themeFamily xmlns:thm15="http://schemas.microsoft.com/office/thememl/2012/main" name="Launch-Basic_Template-4" id="{C90F4E46-9C79-764F-BA62-C01ED70711F3}" vid="{A1958BB9-1B25-904D-A439-F581014E1361}"/>
    </a:ext>
  </a:extLst>
</a:theme>
</file>

<file path=ppt/theme/theme2.xml><?xml version="1.0" encoding="utf-8"?>
<a:theme xmlns:a="http://schemas.openxmlformats.org/drawingml/2006/main" name="Body Slides – Text on right">
  <a:themeElements>
    <a:clrScheme name="Launch_Brand 1">
      <a:dk1>
        <a:srgbClr val="191D1F"/>
      </a:dk1>
      <a:lt1>
        <a:srgbClr val="FFFFFF"/>
      </a:lt1>
      <a:dk2>
        <a:srgbClr val="53284F"/>
      </a:dk2>
      <a:lt2>
        <a:srgbClr val="004165"/>
      </a:lt2>
      <a:accent1>
        <a:srgbClr val="7F369B"/>
      </a:accent1>
      <a:accent2>
        <a:srgbClr val="FB4F14"/>
      </a:accent2>
      <a:accent3>
        <a:srgbClr val="DFE82F"/>
      </a:accent3>
      <a:accent4>
        <a:srgbClr val="B3B6B8"/>
      </a:accent4>
      <a:accent5>
        <a:srgbClr val="DE1A83"/>
      </a:accent5>
      <a:accent6>
        <a:srgbClr val="000000"/>
      </a:accent6>
      <a:hlink>
        <a:srgbClr val="7F369B"/>
      </a:hlink>
      <a:folHlink>
        <a:srgbClr val="53284F"/>
      </a:folHlink>
    </a:clrScheme>
    <a:fontScheme name="Launch Fon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dirty="0"/>
        </a:defPPr>
      </a:lstStyle>
    </a:txDef>
  </a:objectDefaults>
  <a:extraClrSchemeLst/>
  <a:extLst>
    <a:ext uri="{05A4C25C-085E-4340-85A3-A5531E510DB2}">
      <thm15:themeFamily xmlns:thm15="http://schemas.microsoft.com/office/thememl/2012/main" name="Launch-Basic_Template-4" id="{C90F4E46-9C79-764F-BA62-C01ED70711F3}" vid="{9CA5A5EB-807B-3044-BD28-F61530683281}"/>
    </a:ext>
  </a:extLst>
</a:theme>
</file>

<file path=ppt/theme/theme3.xml><?xml version="1.0" encoding="utf-8"?>
<a:theme xmlns:a="http://schemas.openxmlformats.org/drawingml/2006/main" name="Title and Table Slides">
  <a:themeElements>
    <a:clrScheme name="Launch_Brand 1">
      <a:dk1>
        <a:srgbClr val="191D1F"/>
      </a:dk1>
      <a:lt1>
        <a:srgbClr val="FFFFFF"/>
      </a:lt1>
      <a:dk2>
        <a:srgbClr val="53284F"/>
      </a:dk2>
      <a:lt2>
        <a:srgbClr val="004165"/>
      </a:lt2>
      <a:accent1>
        <a:srgbClr val="7F369B"/>
      </a:accent1>
      <a:accent2>
        <a:srgbClr val="FB4F14"/>
      </a:accent2>
      <a:accent3>
        <a:srgbClr val="DFE82F"/>
      </a:accent3>
      <a:accent4>
        <a:srgbClr val="B3B6B8"/>
      </a:accent4>
      <a:accent5>
        <a:srgbClr val="DE1A83"/>
      </a:accent5>
      <a:accent6>
        <a:srgbClr val="000000"/>
      </a:accent6>
      <a:hlink>
        <a:srgbClr val="7F369B"/>
      </a:hlink>
      <a:folHlink>
        <a:srgbClr val="53284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lgn="l">
          <a:defRPr b="0" i="0" dirty="0">
            <a:latin typeface="Avenir Next LT Pro" panose="020B0504020202020204" pitchFamily="34" charset="77"/>
          </a:defRPr>
        </a:defPPr>
      </a:lstStyle>
    </a:txDef>
  </a:objectDefaults>
  <a:extraClrSchemeLst/>
  <a:extLst>
    <a:ext uri="{05A4C25C-085E-4340-85A3-A5531E510DB2}">
      <thm15:themeFamily xmlns:thm15="http://schemas.microsoft.com/office/thememl/2012/main" name="Launch-Basic_Template-4" id="{C90F4E46-9C79-764F-BA62-C01ED70711F3}" vid="{0A9494DC-46D7-9144-A177-E5A3965F48F3}"/>
    </a:ext>
  </a:extLst>
</a:theme>
</file>

<file path=ppt/theme/theme4.xml><?xml version="1.0" encoding="utf-8"?>
<a:theme xmlns:a="http://schemas.openxmlformats.org/drawingml/2006/main" name="Custom Design">
  <a:themeElements>
    <a:clrScheme name="Launch 2021">
      <a:dk1>
        <a:srgbClr val="000000"/>
      </a:dk1>
      <a:lt1>
        <a:srgbClr val="FFFFFF"/>
      </a:lt1>
      <a:dk2>
        <a:srgbClr val="53284F"/>
      </a:dk2>
      <a:lt2>
        <a:srgbClr val="004165"/>
      </a:lt2>
      <a:accent1>
        <a:srgbClr val="80379B"/>
      </a:accent1>
      <a:accent2>
        <a:srgbClr val="FF7900"/>
      </a:accent2>
      <a:accent3>
        <a:srgbClr val="E0E830"/>
      </a:accent3>
      <a:accent4>
        <a:srgbClr val="ADAFAF"/>
      </a:accent4>
      <a:accent5>
        <a:srgbClr val="191D1F"/>
      </a:accent5>
      <a:accent6>
        <a:srgbClr val="DE1B83"/>
      </a:accent6>
      <a:hlink>
        <a:srgbClr val="FFFFFF"/>
      </a:hlink>
      <a:folHlink>
        <a:srgbClr val="FFFFFF"/>
      </a:folHlink>
    </a:clrScheme>
    <a:fontScheme name="Avenir Next LT Pro - Launch">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23badbd-76b7-468e-b076-8cd058bc36f8">
      <UserInfo>
        <DisplayName>David Lee</DisplayName>
        <AccountId>55</AccountId>
        <AccountType/>
      </UserInfo>
      <UserInfo>
        <DisplayName>Clint Schneider</DisplayName>
        <AccountId>86</AccountId>
        <AccountType/>
      </UserInfo>
      <UserInfo>
        <DisplayName>Chad Holmes</DisplayName>
        <AccountId>20</AccountId>
        <AccountType/>
      </UserInfo>
      <UserInfo>
        <DisplayName>Daniel Cazares</DisplayName>
        <AccountId>480</AccountId>
        <AccountType/>
      </UserInfo>
      <UserInfo>
        <DisplayName>Loren O'Laughlin</DisplayName>
        <AccountId>194</AccountId>
        <AccountType/>
      </UserInfo>
      <UserInfo>
        <DisplayName>Lee Christofferson</DisplayName>
        <AccountId>144</AccountId>
        <AccountType/>
      </UserInfo>
      <UserInfo>
        <DisplayName>Royal Stuart</DisplayName>
        <AccountId>263</AccountId>
        <AccountType/>
      </UserInfo>
      <UserInfo>
        <DisplayName>Robert Ingman</DisplayName>
        <AccountId>383</AccountId>
        <AccountType/>
      </UserInfo>
      <UserInfo>
        <DisplayName>Austin Willis</DisplayName>
        <AccountId>170</AccountId>
        <AccountType/>
      </UserInfo>
      <UserInfo>
        <DisplayName>Harry Wirth</DisplayName>
        <AccountId>657</AccountId>
        <AccountType/>
      </UserInfo>
      <UserInfo>
        <DisplayName>Earl Taylor</DisplayName>
        <AccountId>677</AccountId>
        <AccountType/>
      </UserInfo>
      <UserInfo>
        <DisplayName>Melanie DuBois</DisplayName>
        <AccountId>258</AccountId>
        <AccountType/>
      </UserInfo>
    </SharedWithUsers>
    <Notes xmlns="219b4117-1e40-41fe-8028-445c5af9ece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B9FC283964A84F9B8B6937D0415AAD" ma:contentTypeVersion="12" ma:contentTypeDescription="Create a new document." ma:contentTypeScope="" ma:versionID="670a71efb35b8d455a2caa9bd78c8b2d">
  <xsd:schema xmlns:xsd="http://www.w3.org/2001/XMLSchema" xmlns:xs="http://www.w3.org/2001/XMLSchema" xmlns:p="http://schemas.microsoft.com/office/2006/metadata/properties" xmlns:ns2="219b4117-1e40-41fe-8028-445c5af9eced" xmlns:ns3="923badbd-76b7-468e-b076-8cd058bc36f8" targetNamespace="http://schemas.microsoft.com/office/2006/metadata/properties" ma:root="true" ma:fieldsID="6955830ed05b144771b776f473509278" ns2:_="" ns3:_="">
    <xsd:import namespace="219b4117-1e40-41fe-8028-445c5af9eced"/>
    <xsd:import namespace="923badbd-76b7-468e-b076-8cd058bc36f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Not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9b4117-1e40-41fe-8028-445c5af9ec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Notes" ma:index="18" nillable="true" ma:displayName="Notes" ma:description="newer version now exists." ma:format="Dropdown" ma:internalName="Notes">
      <xsd:simpleType>
        <xsd:restriction base="dms:Text">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badbd-76b7-468e-b076-8cd058bc36f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5A4B5B-11C7-4402-8B09-5906EBD7AD9F}">
  <ds:schemaRefs>
    <ds:schemaRef ds:uri="http://schemas.openxmlformats.org/package/2006/metadata/core-properties"/>
    <ds:schemaRef ds:uri="http://www.w3.org/XML/1998/namespace"/>
    <ds:schemaRef ds:uri="http://purl.org/dc/dcmitype/"/>
    <ds:schemaRef ds:uri="219b4117-1e40-41fe-8028-445c5af9eced"/>
    <ds:schemaRef ds:uri="http://schemas.microsoft.com/office/2006/metadata/properties"/>
    <ds:schemaRef ds:uri="http://schemas.microsoft.com/office/infopath/2007/PartnerControls"/>
    <ds:schemaRef ds:uri="http://schemas.microsoft.com/office/2006/documentManagement/types"/>
    <ds:schemaRef ds:uri="http://purl.org/dc/elements/1.1/"/>
    <ds:schemaRef ds:uri="923badbd-76b7-468e-b076-8cd058bc36f8"/>
    <ds:schemaRef ds:uri="http://purl.org/dc/terms/"/>
  </ds:schemaRefs>
</ds:datastoreItem>
</file>

<file path=customXml/itemProps2.xml><?xml version="1.0" encoding="utf-8"?>
<ds:datastoreItem xmlns:ds="http://schemas.openxmlformats.org/officeDocument/2006/customXml" ds:itemID="{915EC374-FA1B-4B11-ABD1-24699FD983F2}">
  <ds:schemaRefs>
    <ds:schemaRef ds:uri="219b4117-1e40-41fe-8028-445c5af9eced"/>
    <ds:schemaRef ds:uri="923badbd-76b7-468e-b076-8cd058bc36f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9158F1-D2EB-4245-83CF-4758F5894D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Launch-Basic_Template (2)</Template>
  <TotalTime>4218</TotalTime>
  <Words>601</Words>
  <Application>Microsoft Office PowerPoint</Application>
  <PresentationFormat>Widescreen</PresentationFormat>
  <Paragraphs>120</Paragraphs>
  <Slides>13</Slides>
  <Notes>12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13</vt:i4>
      </vt:variant>
    </vt:vector>
  </HeadingPairs>
  <TitlesOfParts>
    <vt:vector size="25" baseType="lpstr">
      <vt:lpstr>Arial</vt:lpstr>
      <vt:lpstr>Avenir Next LT Pro</vt:lpstr>
      <vt:lpstr>Avenir Next LT Pro Light</vt:lpstr>
      <vt:lpstr>Calibri</vt:lpstr>
      <vt:lpstr>Century Gothic</vt:lpstr>
      <vt:lpstr>Open Sans</vt:lpstr>
      <vt:lpstr>Roboto Condensed Light</vt:lpstr>
      <vt:lpstr>Wingdings</vt:lpstr>
      <vt:lpstr>Body Slides – Text on left</vt:lpstr>
      <vt:lpstr>Body Slides – Text on right</vt:lpstr>
      <vt:lpstr>Title and Table Slides</vt:lpstr>
      <vt:lpstr>Custom Design</vt:lpstr>
      <vt:lpstr>PowerPoint Presentation</vt:lpstr>
      <vt:lpstr>Agenda</vt:lpstr>
      <vt:lpstr>What is Exploratory Data Analysis (EDA)?</vt:lpstr>
      <vt:lpstr>Goals of Exploratory Data Analysis (EDA)?</vt:lpstr>
      <vt:lpstr>When do we perform EDA?</vt:lpstr>
      <vt:lpstr>Data is not objective</vt:lpstr>
      <vt:lpstr>Visualization is vital</vt:lpstr>
      <vt:lpstr>Stay open to multiple interpretations</vt:lpstr>
      <vt:lpstr>Common Things to Check</vt:lpstr>
      <vt:lpstr>Missing Values</vt:lpstr>
      <vt:lpstr>Core Packages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2021 Launch Basic PPT Template</dc:title>
  <dc:subject/>
  <dc:creator>KJ Kuipers</dc:creator>
  <cp:keywords/>
  <dc:description/>
  <cp:lastModifiedBy>Austin Willis</cp:lastModifiedBy>
  <cp:revision>19</cp:revision>
  <dcterms:created xsi:type="dcterms:W3CDTF">2021-09-15T21:59:45Z</dcterms:created>
  <dcterms:modified xsi:type="dcterms:W3CDTF">2022-06-13T12:28:28Z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0x01010086B9FC283964A84F9B8B6937D0415AAD</vt:lpwstr>
  </property>
  <property fmtid="{D5CDD505-2E9C-101B-9397-08002B2CF9AE}" pid="3" name="_dlc_DocIdItemGuid">
    <vt:lpwstr>6e920143-acbd-4598-8af4-0dba89c57dd2</vt:lpwstr>
  </property>
</Properties>
</file>